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3" r:id="rId7"/>
    <p:sldId id="261" r:id="rId8"/>
    <p:sldId id="262"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sldSz cx="12192000" cy="6858000"/>
  <p:notesSz cx="6797675" cy="9926638"/>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12" d="100"/>
          <a:sy n="112" d="100"/>
        </p:scale>
        <p:origin x="552"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g>
</file>

<file path=ppt/media/image10.svg>
</file>

<file path=ppt/media/image11.jpg>
</file>

<file path=ppt/media/image12.jpeg>
</file>

<file path=ppt/media/image13.jpg>
</file>

<file path=ppt/media/image14.jpg>
</file>

<file path=ppt/media/image15.jpg>
</file>

<file path=ppt/media/image16.jpg>
</file>

<file path=ppt/media/image17.jpg>
</file>

<file path=ppt/media/image18.jpg>
</file>

<file path=ppt/media/image19.jpeg>
</file>

<file path=ppt/media/image2.jpg>
</file>

<file path=ppt/media/image20.jpg>
</file>

<file path=ppt/media/image21.jpeg>
</file>

<file path=ppt/media/image22.jpg>
</file>

<file path=ppt/media/image23.jpg>
</file>

<file path=ppt/media/image3.png>
</file>

<file path=ppt/media/image4.png>
</file>

<file path=ppt/media/image5.jpg>
</file>

<file path=ppt/media/image6.jpg>
</file>

<file path=ppt/media/image7.jp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dia">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B9236B1-7023-3339-BC33-98DB8818E2FC}"/>
              </a:ext>
            </a:extLst>
          </p:cNvPr>
          <p:cNvSpPr>
            <a:spLocks noGrp="1"/>
          </p:cNvSpPr>
          <p:nvPr>
            <p:ph type="ctrTitle"/>
          </p:nvPr>
        </p:nvSpPr>
        <p:spPr>
          <a:xfrm>
            <a:off x="1524000" y="1122363"/>
            <a:ext cx="9144000" cy="2387600"/>
          </a:xfrm>
        </p:spPr>
        <p:txBody>
          <a:bodyPr anchor="b"/>
          <a:lstStyle>
            <a:lvl1pPr algn="ctr">
              <a:defRPr sz="6000"/>
            </a:lvl1pPr>
          </a:lstStyle>
          <a:p>
            <a:r>
              <a:rPr lang="nl-NL"/>
              <a:t>Klik om stijl te bewerken</a:t>
            </a:r>
          </a:p>
        </p:txBody>
      </p:sp>
      <p:sp>
        <p:nvSpPr>
          <p:cNvPr id="3" name="Ondertitel 2">
            <a:extLst>
              <a:ext uri="{FF2B5EF4-FFF2-40B4-BE49-F238E27FC236}">
                <a16:creationId xmlns:a16="http://schemas.microsoft.com/office/drawing/2014/main" id="{FF399B47-A9B4-AC06-A565-3B047082ABB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nl-NL"/>
              <a:t>Klikken om de ondertitelstijl van het model te bewerken</a:t>
            </a:r>
          </a:p>
        </p:txBody>
      </p:sp>
      <p:sp>
        <p:nvSpPr>
          <p:cNvPr id="4" name="Tijdelijke aanduiding voor datum 3">
            <a:extLst>
              <a:ext uri="{FF2B5EF4-FFF2-40B4-BE49-F238E27FC236}">
                <a16:creationId xmlns:a16="http://schemas.microsoft.com/office/drawing/2014/main" id="{3FB38FF1-C398-3F43-0B3A-5DF2170AD95C}"/>
              </a:ext>
            </a:extLst>
          </p:cNvPr>
          <p:cNvSpPr>
            <a:spLocks noGrp="1"/>
          </p:cNvSpPr>
          <p:nvPr>
            <p:ph type="dt" sz="half" idx="10"/>
          </p:nvPr>
        </p:nvSpPr>
        <p:spPr/>
        <p:txBody>
          <a:bodyPr/>
          <a:lstStyle/>
          <a:p>
            <a:fld id="{9D73803D-9CB5-4D3A-A6F9-720E0DFC5D72}" type="datetimeFigureOut">
              <a:rPr lang="nl-NL" smtClean="0"/>
              <a:t>12-7-2023</a:t>
            </a:fld>
            <a:endParaRPr lang="nl-NL"/>
          </a:p>
        </p:txBody>
      </p:sp>
      <p:sp>
        <p:nvSpPr>
          <p:cNvPr id="5" name="Tijdelijke aanduiding voor voettekst 4">
            <a:extLst>
              <a:ext uri="{FF2B5EF4-FFF2-40B4-BE49-F238E27FC236}">
                <a16:creationId xmlns:a16="http://schemas.microsoft.com/office/drawing/2014/main" id="{CA07DA72-D255-9273-711A-DEB82D91A888}"/>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549B4C23-511E-2482-23B9-F6B4EF6B29F8}"/>
              </a:ext>
            </a:extLst>
          </p:cNvPr>
          <p:cNvSpPr>
            <a:spLocks noGrp="1"/>
          </p:cNvSpPr>
          <p:nvPr>
            <p:ph type="sldNum" sz="quarter" idx="12"/>
          </p:nvPr>
        </p:nvSpPr>
        <p:spPr/>
        <p:txBody>
          <a:bodyPr/>
          <a:lstStyle/>
          <a:p>
            <a:fld id="{64EF289E-87F3-435D-8A9B-142CE5E20867}" type="slidenum">
              <a:rPr lang="nl-NL" smtClean="0"/>
              <a:t>‹nr.›</a:t>
            </a:fld>
            <a:endParaRPr lang="nl-NL"/>
          </a:p>
        </p:txBody>
      </p:sp>
    </p:spTree>
    <p:extLst>
      <p:ext uri="{BB962C8B-B14F-4D97-AF65-F5344CB8AC3E}">
        <p14:creationId xmlns:p14="http://schemas.microsoft.com/office/powerpoint/2010/main" val="24521641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E32D51E-652E-0A07-DDB0-7CA2BC90F279}"/>
              </a:ext>
            </a:extLst>
          </p:cNvPr>
          <p:cNvSpPr>
            <a:spLocks noGrp="1"/>
          </p:cNvSpPr>
          <p:nvPr>
            <p:ph type="title"/>
          </p:nvPr>
        </p:nvSpPr>
        <p:spPr/>
        <p:txBody>
          <a:bodyPr/>
          <a:lstStyle/>
          <a:p>
            <a:r>
              <a:rPr lang="nl-NL"/>
              <a:t>Klik om stijl te bewerken</a:t>
            </a:r>
          </a:p>
        </p:txBody>
      </p:sp>
      <p:sp>
        <p:nvSpPr>
          <p:cNvPr id="3" name="Tijdelijke aanduiding voor verticale tekst 2">
            <a:extLst>
              <a:ext uri="{FF2B5EF4-FFF2-40B4-BE49-F238E27FC236}">
                <a16:creationId xmlns:a16="http://schemas.microsoft.com/office/drawing/2014/main" id="{C2EE773D-1ED9-8407-0EE4-482B69FF77A4}"/>
              </a:ext>
            </a:extLst>
          </p:cNvPr>
          <p:cNvSpPr>
            <a:spLocks noGrp="1"/>
          </p:cNvSpPr>
          <p:nvPr>
            <p:ph type="body" orient="vert" idx="1"/>
          </p:nvPr>
        </p:nvSpPr>
        <p:spPr/>
        <p:txBody>
          <a:bodyPr vert="eaVert"/>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a:extLst>
              <a:ext uri="{FF2B5EF4-FFF2-40B4-BE49-F238E27FC236}">
                <a16:creationId xmlns:a16="http://schemas.microsoft.com/office/drawing/2014/main" id="{A718E38A-A1A7-F8BA-FD34-9BFDAF91A310}"/>
              </a:ext>
            </a:extLst>
          </p:cNvPr>
          <p:cNvSpPr>
            <a:spLocks noGrp="1"/>
          </p:cNvSpPr>
          <p:nvPr>
            <p:ph type="dt" sz="half" idx="10"/>
          </p:nvPr>
        </p:nvSpPr>
        <p:spPr/>
        <p:txBody>
          <a:bodyPr/>
          <a:lstStyle/>
          <a:p>
            <a:fld id="{9D73803D-9CB5-4D3A-A6F9-720E0DFC5D72}" type="datetimeFigureOut">
              <a:rPr lang="nl-NL" smtClean="0"/>
              <a:t>12-7-2023</a:t>
            </a:fld>
            <a:endParaRPr lang="nl-NL"/>
          </a:p>
        </p:txBody>
      </p:sp>
      <p:sp>
        <p:nvSpPr>
          <p:cNvPr id="5" name="Tijdelijke aanduiding voor voettekst 4">
            <a:extLst>
              <a:ext uri="{FF2B5EF4-FFF2-40B4-BE49-F238E27FC236}">
                <a16:creationId xmlns:a16="http://schemas.microsoft.com/office/drawing/2014/main" id="{73D628E1-26A2-BB02-5C9A-DF63D7344CA7}"/>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5F215C15-1AE8-BE41-CC0C-2C979896D5B1}"/>
              </a:ext>
            </a:extLst>
          </p:cNvPr>
          <p:cNvSpPr>
            <a:spLocks noGrp="1"/>
          </p:cNvSpPr>
          <p:nvPr>
            <p:ph type="sldNum" sz="quarter" idx="12"/>
          </p:nvPr>
        </p:nvSpPr>
        <p:spPr/>
        <p:txBody>
          <a:bodyPr/>
          <a:lstStyle/>
          <a:p>
            <a:fld id="{64EF289E-87F3-435D-8A9B-142CE5E20867}" type="slidenum">
              <a:rPr lang="nl-NL" smtClean="0"/>
              <a:t>‹nr.›</a:t>
            </a:fld>
            <a:endParaRPr lang="nl-NL"/>
          </a:p>
        </p:txBody>
      </p:sp>
    </p:spTree>
    <p:extLst>
      <p:ext uri="{BB962C8B-B14F-4D97-AF65-F5344CB8AC3E}">
        <p14:creationId xmlns:p14="http://schemas.microsoft.com/office/powerpoint/2010/main" val="12704874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e titel 1">
            <a:extLst>
              <a:ext uri="{FF2B5EF4-FFF2-40B4-BE49-F238E27FC236}">
                <a16:creationId xmlns:a16="http://schemas.microsoft.com/office/drawing/2014/main" id="{AAB5D179-4107-F717-724B-EDDEA3B3493D}"/>
              </a:ext>
            </a:extLst>
          </p:cNvPr>
          <p:cNvSpPr>
            <a:spLocks noGrp="1"/>
          </p:cNvSpPr>
          <p:nvPr>
            <p:ph type="title" orient="vert"/>
          </p:nvPr>
        </p:nvSpPr>
        <p:spPr>
          <a:xfrm>
            <a:off x="8724900" y="365125"/>
            <a:ext cx="2628900" cy="5811838"/>
          </a:xfrm>
        </p:spPr>
        <p:txBody>
          <a:bodyPr vert="eaVert"/>
          <a:lstStyle/>
          <a:p>
            <a:r>
              <a:rPr lang="nl-NL"/>
              <a:t>Klik om stijl te bewerken</a:t>
            </a:r>
          </a:p>
        </p:txBody>
      </p:sp>
      <p:sp>
        <p:nvSpPr>
          <p:cNvPr id="3" name="Tijdelijke aanduiding voor verticale tekst 2">
            <a:extLst>
              <a:ext uri="{FF2B5EF4-FFF2-40B4-BE49-F238E27FC236}">
                <a16:creationId xmlns:a16="http://schemas.microsoft.com/office/drawing/2014/main" id="{FF7D10AF-B5E7-E751-2129-8768750259DB}"/>
              </a:ext>
            </a:extLst>
          </p:cNvPr>
          <p:cNvSpPr>
            <a:spLocks noGrp="1"/>
          </p:cNvSpPr>
          <p:nvPr>
            <p:ph type="body" orient="vert" idx="1"/>
          </p:nvPr>
        </p:nvSpPr>
        <p:spPr>
          <a:xfrm>
            <a:off x="838200" y="365125"/>
            <a:ext cx="7734300" cy="5811838"/>
          </a:xfrm>
        </p:spPr>
        <p:txBody>
          <a:bodyPr vert="eaVert"/>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a:extLst>
              <a:ext uri="{FF2B5EF4-FFF2-40B4-BE49-F238E27FC236}">
                <a16:creationId xmlns:a16="http://schemas.microsoft.com/office/drawing/2014/main" id="{334752F2-7E0E-B7BD-E5DA-34A01131559D}"/>
              </a:ext>
            </a:extLst>
          </p:cNvPr>
          <p:cNvSpPr>
            <a:spLocks noGrp="1"/>
          </p:cNvSpPr>
          <p:nvPr>
            <p:ph type="dt" sz="half" idx="10"/>
          </p:nvPr>
        </p:nvSpPr>
        <p:spPr/>
        <p:txBody>
          <a:bodyPr/>
          <a:lstStyle/>
          <a:p>
            <a:fld id="{9D73803D-9CB5-4D3A-A6F9-720E0DFC5D72}" type="datetimeFigureOut">
              <a:rPr lang="nl-NL" smtClean="0"/>
              <a:t>12-7-2023</a:t>
            </a:fld>
            <a:endParaRPr lang="nl-NL"/>
          </a:p>
        </p:txBody>
      </p:sp>
      <p:sp>
        <p:nvSpPr>
          <p:cNvPr id="5" name="Tijdelijke aanduiding voor voettekst 4">
            <a:extLst>
              <a:ext uri="{FF2B5EF4-FFF2-40B4-BE49-F238E27FC236}">
                <a16:creationId xmlns:a16="http://schemas.microsoft.com/office/drawing/2014/main" id="{1CE483FE-E1EF-B3DC-18D3-954439621C25}"/>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899597BA-7188-B46C-584E-8BB4235D7475}"/>
              </a:ext>
            </a:extLst>
          </p:cNvPr>
          <p:cNvSpPr>
            <a:spLocks noGrp="1"/>
          </p:cNvSpPr>
          <p:nvPr>
            <p:ph type="sldNum" sz="quarter" idx="12"/>
          </p:nvPr>
        </p:nvSpPr>
        <p:spPr/>
        <p:txBody>
          <a:bodyPr/>
          <a:lstStyle/>
          <a:p>
            <a:fld id="{64EF289E-87F3-435D-8A9B-142CE5E20867}" type="slidenum">
              <a:rPr lang="nl-NL" smtClean="0"/>
              <a:t>‹nr.›</a:t>
            </a:fld>
            <a:endParaRPr lang="nl-NL"/>
          </a:p>
        </p:txBody>
      </p:sp>
    </p:spTree>
    <p:extLst>
      <p:ext uri="{BB962C8B-B14F-4D97-AF65-F5344CB8AC3E}">
        <p14:creationId xmlns:p14="http://schemas.microsoft.com/office/powerpoint/2010/main" val="37655600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F1BCC23-A33E-4B7D-DD07-C4BF1C48DEFD}"/>
              </a:ext>
            </a:extLst>
          </p:cNvPr>
          <p:cNvSpPr>
            <a:spLocks noGrp="1"/>
          </p:cNvSpPr>
          <p:nvPr>
            <p:ph type="title"/>
          </p:nvPr>
        </p:nvSpPr>
        <p:spPr/>
        <p:txBody>
          <a:bodyPr/>
          <a:lstStyle/>
          <a:p>
            <a:r>
              <a:rPr lang="nl-NL"/>
              <a:t>Klik om stijl te bewerken</a:t>
            </a:r>
          </a:p>
        </p:txBody>
      </p:sp>
      <p:sp>
        <p:nvSpPr>
          <p:cNvPr id="3" name="Tijdelijke aanduiding voor inhoud 2">
            <a:extLst>
              <a:ext uri="{FF2B5EF4-FFF2-40B4-BE49-F238E27FC236}">
                <a16:creationId xmlns:a16="http://schemas.microsoft.com/office/drawing/2014/main" id="{763B9692-DD23-E01D-CE18-D2DE4A736ECB}"/>
              </a:ext>
            </a:extLst>
          </p:cNvPr>
          <p:cNvSpPr>
            <a:spLocks noGrp="1"/>
          </p:cNvSpPr>
          <p:nvPr>
            <p:ph idx="1"/>
          </p:nvPr>
        </p:nvSpPr>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a:extLst>
              <a:ext uri="{FF2B5EF4-FFF2-40B4-BE49-F238E27FC236}">
                <a16:creationId xmlns:a16="http://schemas.microsoft.com/office/drawing/2014/main" id="{A34A6B38-9C6B-8ADC-79AE-F1602770DC90}"/>
              </a:ext>
            </a:extLst>
          </p:cNvPr>
          <p:cNvSpPr>
            <a:spLocks noGrp="1"/>
          </p:cNvSpPr>
          <p:nvPr>
            <p:ph type="dt" sz="half" idx="10"/>
          </p:nvPr>
        </p:nvSpPr>
        <p:spPr/>
        <p:txBody>
          <a:bodyPr/>
          <a:lstStyle/>
          <a:p>
            <a:fld id="{9D73803D-9CB5-4D3A-A6F9-720E0DFC5D72}" type="datetimeFigureOut">
              <a:rPr lang="nl-NL" smtClean="0"/>
              <a:t>12-7-2023</a:t>
            </a:fld>
            <a:endParaRPr lang="nl-NL"/>
          </a:p>
        </p:txBody>
      </p:sp>
      <p:sp>
        <p:nvSpPr>
          <p:cNvPr id="5" name="Tijdelijke aanduiding voor voettekst 4">
            <a:extLst>
              <a:ext uri="{FF2B5EF4-FFF2-40B4-BE49-F238E27FC236}">
                <a16:creationId xmlns:a16="http://schemas.microsoft.com/office/drawing/2014/main" id="{C90DAF59-4BE8-6A20-996A-27651A525E20}"/>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456517DC-A32F-2B6B-9D69-294B6AF804FA}"/>
              </a:ext>
            </a:extLst>
          </p:cNvPr>
          <p:cNvSpPr>
            <a:spLocks noGrp="1"/>
          </p:cNvSpPr>
          <p:nvPr>
            <p:ph type="sldNum" sz="quarter" idx="12"/>
          </p:nvPr>
        </p:nvSpPr>
        <p:spPr/>
        <p:txBody>
          <a:bodyPr/>
          <a:lstStyle/>
          <a:p>
            <a:fld id="{64EF289E-87F3-435D-8A9B-142CE5E20867}" type="slidenum">
              <a:rPr lang="nl-NL" smtClean="0"/>
              <a:t>‹nr.›</a:t>
            </a:fld>
            <a:endParaRPr lang="nl-NL"/>
          </a:p>
        </p:txBody>
      </p:sp>
    </p:spTree>
    <p:extLst>
      <p:ext uri="{BB962C8B-B14F-4D97-AF65-F5344CB8AC3E}">
        <p14:creationId xmlns:p14="http://schemas.microsoft.com/office/powerpoint/2010/main" val="4755006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739C854-5598-45F3-5328-92A02E71163C}"/>
              </a:ext>
            </a:extLst>
          </p:cNvPr>
          <p:cNvSpPr>
            <a:spLocks noGrp="1"/>
          </p:cNvSpPr>
          <p:nvPr>
            <p:ph type="title"/>
          </p:nvPr>
        </p:nvSpPr>
        <p:spPr>
          <a:xfrm>
            <a:off x="831850" y="1709738"/>
            <a:ext cx="10515600" cy="2852737"/>
          </a:xfrm>
        </p:spPr>
        <p:txBody>
          <a:bodyPr anchor="b"/>
          <a:lstStyle>
            <a:lvl1pPr>
              <a:defRPr sz="6000"/>
            </a:lvl1pPr>
          </a:lstStyle>
          <a:p>
            <a:r>
              <a:rPr lang="nl-NL"/>
              <a:t>Klik om stijl te bewerken</a:t>
            </a:r>
          </a:p>
        </p:txBody>
      </p:sp>
      <p:sp>
        <p:nvSpPr>
          <p:cNvPr id="3" name="Tijdelijke aanduiding voor tekst 2">
            <a:extLst>
              <a:ext uri="{FF2B5EF4-FFF2-40B4-BE49-F238E27FC236}">
                <a16:creationId xmlns:a16="http://schemas.microsoft.com/office/drawing/2014/main" id="{51039403-B548-AC53-579E-E3E8A8F7131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nl-NL"/>
              <a:t>Klikken om de tekststijl van het model te bewerken</a:t>
            </a:r>
          </a:p>
        </p:txBody>
      </p:sp>
      <p:sp>
        <p:nvSpPr>
          <p:cNvPr id="4" name="Tijdelijke aanduiding voor datum 3">
            <a:extLst>
              <a:ext uri="{FF2B5EF4-FFF2-40B4-BE49-F238E27FC236}">
                <a16:creationId xmlns:a16="http://schemas.microsoft.com/office/drawing/2014/main" id="{8AB8724D-0D54-B01A-E761-BA689D73A67E}"/>
              </a:ext>
            </a:extLst>
          </p:cNvPr>
          <p:cNvSpPr>
            <a:spLocks noGrp="1"/>
          </p:cNvSpPr>
          <p:nvPr>
            <p:ph type="dt" sz="half" idx="10"/>
          </p:nvPr>
        </p:nvSpPr>
        <p:spPr/>
        <p:txBody>
          <a:bodyPr/>
          <a:lstStyle/>
          <a:p>
            <a:fld id="{9D73803D-9CB5-4D3A-A6F9-720E0DFC5D72}" type="datetimeFigureOut">
              <a:rPr lang="nl-NL" smtClean="0"/>
              <a:t>12-7-2023</a:t>
            </a:fld>
            <a:endParaRPr lang="nl-NL"/>
          </a:p>
        </p:txBody>
      </p:sp>
      <p:sp>
        <p:nvSpPr>
          <p:cNvPr id="5" name="Tijdelijke aanduiding voor voettekst 4">
            <a:extLst>
              <a:ext uri="{FF2B5EF4-FFF2-40B4-BE49-F238E27FC236}">
                <a16:creationId xmlns:a16="http://schemas.microsoft.com/office/drawing/2014/main" id="{1E3E2FC1-271E-2BE6-B767-14D1E864526D}"/>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993271A4-9A66-4BF7-BA6B-291BEA20C45C}"/>
              </a:ext>
            </a:extLst>
          </p:cNvPr>
          <p:cNvSpPr>
            <a:spLocks noGrp="1"/>
          </p:cNvSpPr>
          <p:nvPr>
            <p:ph type="sldNum" sz="quarter" idx="12"/>
          </p:nvPr>
        </p:nvSpPr>
        <p:spPr/>
        <p:txBody>
          <a:bodyPr/>
          <a:lstStyle/>
          <a:p>
            <a:fld id="{64EF289E-87F3-435D-8A9B-142CE5E20867}" type="slidenum">
              <a:rPr lang="nl-NL" smtClean="0"/>
              <a:t>‹nr.›</a:t>
            </a:fld>
            <a:endParaRPr lang="nl-NL"/>
          </a:p>
        </p:txBody>
      </p:sp>
    </p:spTree>
    <p:extLst>
      <p:ext uri="{BB962C8B-B14F-4D97-AF65-F5344CB8AC3E}">
        <p14:creationId xmlns:p14="http://schemas.microsoft.com/office/powerpoint/2010/main" val="32104839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FCA0BD6-067F-4AF2-7DED-D3BE74F9A857}"/>
              </a:ext>
            </a:extLst>
          </p:cNvPr>
          <p:cNvSpPr>
            <a:spLocks noGrp="1"/>
          </p:cNvSpPr>
          <p:nvPr>
            <p:ph type="title"/>
          </p:nvPr>
        </p:nvSpPr>
        <p:spPr/>
        <p:txBody>
          <a:bodyPr/>
          <a:lstStyle/>
          <a:p>
            <a:r>
              <a:rPr lang="nl-NL"/>
              <a:t>Klik om stijl te bewerken</a:t>
            </a:r>
          </a:p>
        </p:txBody>
      </p:sp>
      <p:sp>
        <p:nvSpPr>
          <p:cNvPr id="3" name="Tijdelijke aanduiding voor inhoud 2">
            <a:extLst>
              <a:ext uri="{FF2B5EF4-FFF2-40B4-BE49-F238E27FC236}">
                <a16:creationId xmlns:a16="http://schemas.microsoft.com/office/drawing/2014/main" id="{AF08F277-A0DF-D64A-5B0E-E1BF280D0E98}"/>
              </a:ext>
            </a:extLst>
          </p:cNvPr>
          <p:cNvSpPr>
            <a:spLocks noGrp="1"/>
          </p:cNvSpPr>
          <p:nvPr>
            <p:ph sz="half" idx="1"/>
          </p:nvPr>
        </p:nvSpPr>
        <p:spPr>
          <a:xfrm>
            <a:off x="838200" y="1825625"/>
            <a:ext cx="5181600" cy="435133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inhoud 3">
            <a:extLst>
              <a:ext uri="{FF2B5EF4-FFF2-40B4-BE49-F238E27FC236}">
                <a16:creationId xmlns:a16="http://schemas.microsoft.com/office/drawing/2014/main" id="{B5C1DD72-2AC5-21B7-BDF3-83BD52EEACC8}"/>
              </a:ext>
            </a:extLst>
          </p:cNvPr>
          <p:cNvSpPr>
            <a:spLocks noGrp="1"/>
          </p:cNvSpPr>
          <p:nvPr>
            <p:ph sz="half" idx="2"/>
          </p:nvPr>
        </p:nvSpPr>
        <p:spPr>
          <a:xfrm>
            <a:off x="6172200" y="1825625"/>
            <a:ext cx="5181600" cy="435133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5" name="Tijdelijke aanduiding voor datum 4">
            <a:extLst>
              <a:ext uri="{FF2B5EF4-FFF2-40B4-BE49-F238E27FC236}">
                <a16:creationId xmlns:a16="http://schemas.microsoft.com/office/drawing/2014/main" id="{A2BA6D51-0294-C20D-1C20-C98B3CF6FE3A}"/>
              </a:ext>
            </a:extLst>
          </p:cNvPr>
          <p:cNvSpPr>
            <a:spLocks noGrp="1"/>
          </p:cNvSpPr>
          <p:nvPr>
            <p:ph type="dt" sz="half" idx="10"/>
          </p:nvPr>
        </p:nvSpPr>
        <p:spPr/>
        <p:txBody>
          <a:bodyPr/>
          <a:lstStyle/>
          <a:p>
            <a:fld id="{9D73803D-9CB5-4D3A-A6F9-720E0DFC5D72}" type="datetimeFigureOut">
              <a:rPr lang="nl-NL" smtClean="0"/>
              <a:t>12-7-2023</a:t>
            </a:fld>
            <a:endParaRPr lang="nl-NL"/>
          </a:p>
        </p:txBody>
      </p:sp>
      <p:sp>
        <p:nvSpPr>
          <p:cNvPr id="6" name="Tijdelijke aanduiding voor voettekst 5">
            <a:extLst>
              <a:ext uri="{FF2B5EF4-FFF2-40B4-BE49-F238E27FC236}">
                <a16:creationId xmlns:a16="http://schemas.microsoft.com/office/drawing/2014/main" id="{B5D28033-F8CB-A410-9ED0-B206800E60F6}"/>
              </a:ext>
            </a:extLst>
          </p:cNvPr>
          <p:cNvSpPr>
            <a:spLocks noGrp="1"/>
          </p:cNvSpPr>
          <p:nvPr>
            <p:ph type="ftr" sz="quarter" idx="11"/>
          </p:nvPr>
        </p:nvSpPr>
        <p:spPr/>
        <p:txBody>
          <a:bodyPr/>
          <a:lstStyle/>
          <a:p>
            <a:endParaRPr lang="nl-NL"/>
          </a:p>
        </p:txBody>
      </p:sp>
      <p:sp>
        <p:nvSpPr>
          <p:cNvPr id="7" name="Tijdelijke aanduiding voor dianummer 6">
            <a:extLst>
              <a:ext uri="{FF2B5EF4-FFF2-40B4-BE49-F238E27FC236}">
                <a16:creationId xmlns:a16="http://schemas.microsoft.com/office/drawing/2014/main" id="{F7E8CBEF-5C95-F612-457B-E82857E942D5}"/>
              </a:ext>
            </a:extLst>
          </p:cNvPr>
          <p:cNvSpPr>
            <a:spLocks noGrp="1"/>
          </p:cNvSpPr>
          <p:nvPr>
            <p:ph type="sldNum" sz="quarter" idx="12"/>
          </p:nvPr>
        </p:nvSpPr>
        <p:spPr/>
        <p:txBody>
          <a:bodyPr/>
          <a:lstStyle/>
          <a:p>
            <a:fld id="{64EF289E-87F3-435D-8A9B-142CE5E20867}" type="slidenum">
              <a:rPr lang="nl-NL" smtClean="0"/>
              <a:t>‹nr.›</a:t>
            </a:fld>
            <a:endParaRPr lang="nl-NL"/>
          </a:p>
        </p:txBody>
      </p:sp>
    </p:spTree>
    <p:extLst>
      <p:ext uri="{BB962C8B-B14F-4D97-AF65-F5344CB8AC3E}">
        <p14:creationId xmlns:p14="http://schemas.microsoft.com/office/powerpoint/2010/main" val="20963101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E5CBDC4-390B-7FAC-0FA0-EEECBA7E1D22}"/>
              </a:ext>
            </a:extLst>
          </p:cNvPr>
          <p:cNvSpPr>
            <a:spLocks noGrp="1"/>
          </p:cNvSpPr>
          <p:nvPr>
            <p:ph type="title"/>
          </p:nvPr>
        </p:nvSpPr>
        <p:spPr>
          <a:xfrm>
            <a:off x="839788" y="365125"/>
            <a:ext cx="10515600" cy="1325563"/>
          </a:xfrm>
        </p:spPr>
        <p:txBody>
          <a:bodyPr/>
          <a:lstStyle/>
          <a:p>
            <a:r>
              <a:rPr lang="nl-NL"/>
              <a:t>Klik om stijl te bewerken</a:t>
            </a:r>
          </a:p>
        </p:txBody>
      </p:sp>
      <p:sp>
        <p:nvSpPr>
          <p:cNvPr id="3" name="Tijdelijke aanduiding voor tekst 2">
            <a:extLst>
              <a:ext uri="{FF2B5EF4-FFF2-40B4-BE49-F238E27FC236}">
                <a16:creationId xmlns:a16="http://schemas.microsoft.com/office/drawing/2014/main" id="{C142FBD3-83C4-2FB4-A915-2474B650066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Klikken om de tekststijl van het model te bewerken</a:t>
            </a:r>
          </a:p>
        </p:txBody>
      </p:sp>
      <p:sp>
        <p:nvSpPr>
          <p:cNvPr id="4" name="Tijdelijke aanduiding voor inhoud 3">
            <a:extLst>
              <a:ext uri="{FF2B5EF4-FFF2-40B4-BE49-F238E27FC236}">
                <a16:creationId xmlns:a16="http://schemas.microsoft.com/office/drawing/2014/main" id="{5DDAF4A9-CBB1-6C21-BACD-84E6AF0C6B29}"/>
              </a:ext>
            </a:extLst>
          </p:cNvPr>
          <p:cNvSpPr>
            <a:spLocks noGrp="1"/>
          </p:cNvSpPr>
          <p:nvPr>
            <p:ph sz="half" idx="2"/>
          </p:nvPr>
        </p:nvSpPr>
        <p:spPr>
          <a:xfrm>
            <a:off x="839788" y="2505075"/>
            <a:ext cx="5157787" cy="368458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5" name="Tijdelijke aanduiding voor tekst 4">
            <a:extLst>
              <a:ext uri="{FF2B5EF4-FFF2-40B4-BE49-F238E27FC236}">
                <a16:creationId xmlns:a16="http://schemas.microsoft.com/office/drawing/2014/main" id="{27CBCA61-308F-95DD-BD53-F4003663A6C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Klikken om de tekststijl van het model te bewerken</a:t>
            </a:r>
          </a:p>
        </p:txBody>
      </p:sp>
      <p:sp>
        <p:nvSpPr>
          <p:cNvPr id="6" name="Tijdelijke aanduiding voor inhoud 5">
            <a:extLst>
              <a:ext uri="{FF2B5EF4-FFF2-40B4-BE49-F238E27FC236}">
                <a16:creationId xmlns:a16="http://schemas.microsoft.com/office/drawing/2014/main" id="{B0B1EED1-D334-D924-1A73-988AF54B5855}"/>
              </a:ext>
            </a:extLst>
          </p:cNvPr>
          <p:cNvSpPr>
            <a:spLocks noGrp="1"/>
          </p:cNvSpPr>
          <p:nvPr>
            <p:ph sz="quarter" idx="4"/>
          </p:nvPr>
        </p:nvSpPr>
        <p:spPr>
          <a:xfrm>
            <a:off x="6172200" y="2505075"/>
            <a:ext cx="5183188" cy="368458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7" name="Tijdelijke aanduiding voor datum 6">
            <a:extLst>
              <a:ext uri="{FF2B5EF4-FFF2-40B4-BE49-F238E27FC236}">
                <a16:creationId xmlns:a16="http://schemas.microsoft.com/office/drawing/2014/main" id="{1078740C-B236-04A7-B6D5-346F659A289A}"/>
              </a:ext>
            </a:extLst>
          </p:cNvPr>
          <p:cNvSpPr>
            <a:spLocks noGrp="1"/>
          </p:cNvSpPr>
          <p:nvPr>
            <p:ph type="dt" sz="half" idx="10"/>
          </p:nvPr>
        </p:nvSpPr>
        <p:spPr/>
        <p:txBody>
          <a:bodyPr/>
          <a:lstStyle/>
          <a:p>
            <a:fld id="{9D73803D-9CB5-4D3A-A6F9-720E0DFC5D72}" type="datetimeFigureOut">
              <a:rPr lang="nl-NL" smtClean="0"/>
              <a:t>12-7-2023</a:t>
            </a:fld>
            <a:endParaRPr lang="nl-NL"/>
          </a:p>
        </p:txBody>
      </p:sp>
      <p:sp>
        <p:nvSpPr>
          <p:cNvPr id="8" name="Tijdelijke aanduiding voor voettekst 7">
            <a:extLst>
              <a:ext uri="{FF2B5EF4-FFF2-40B4-BE49-F238E27FC236}">
                <a16:creationId xmlns:a16="http://schemas.microsoft.com/office/drawing/2014/main" id="{ADA960E0-7EAD-4F36-6BC5-314410345AD8}"/>
              </a:ext>
            </a:extLst>
          </p:cNvPr>
          <p:cNvSpPr>
            <a:spLocks noGrp="1"/>
          </p:cNvSpPr>
          <p:nvPr>
            <p:ph type="ftr" sz="quarter" idx="11"/>
          </p:nvPr>
        </p:nvSpPr>
        <p:spPr/>
        <p:txBody>
          <a:bodyPr/>
          <a:lstStyle/>
          <a:p>
            <a:endParaRPr lang="nl-NL"/>
          </a:p>
        </p:txBody>
      </p:sp>
      <p:sp>
        <p:nvSpPr>
          <p:cNvPr id="9" name="Tijdelijke aanduiding voor dianummer 8">
            <a:extLst>
              <a:ext uri="{FF2B5EF4-FFF2-40B4-BE49-F238E27FC236}">
                <a16:creationId xmlns:a16="http://schemas.microsoft.com/office/drawing/2014/main" id="{AA633E95-264A-32A3-F4DF-3CF97AA054B3}"/>
              </a:ext>
            </a:extLst>
          </p:cNvPr>
          <p:cNvSpPr>
            <a:spLocks noGrp="1"/>
          </p:cNvSpPr>
          <p:nvPr>
            <p:ph type="sldNum" sz="quarter" idx="12"/>
          </p:nvPr>
        </p:nvSpPr>
        <p:spPr/>
        <p:txBody>
          <a:bodyPr/>
          <a:lstStyle/>
          <a:p>
            <a:fld id="{64EF289E-87F3-435D-8A9B-142CE5E20867}" type="slidenum">
              <a:rPr lang="nl-NL" smtClean="0"/>
              <a:t>‹nr.›</a:t>
            </a:fld>
            <a:endParaRPr lang="nl-NL"/>
          </a:p>
        </p:txBody>
      </p:sp>
    </p:spTree>
    <p:extLst>
      <p:ext uri="{BB962C8B-B14F-4D97-AF65-F5344CB8AC3E}">
        <p14:creationId xmlns:p14="http://schemas.microsoft.com/office/powerpoint/2010/main" val="3102124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4F61298-4910-70AB-AE41-222C3BF7D25E}"/>
              </a:ext>
            </a:extLst>
          </p:cNvPr>
          <p:cNvSpPr>
            <a:spLocks noGrp="1"/>
          </p:cNvSpPr>
          <p:nvPr>
            <p:ph type="title"/>
          </p:nvPr>
        </p:nvSpPr>
        <p:spPr/>
        <p:txBody>
          <a:bodyPr/>
          <a:lstStyle/>
          <a:p>
            <a:r>
              <a:rPr lang="nl-NL"/>
              <a:t>Klik om stijl te bewerken</a:t>
            </a:r>
          </a:p>
        </p:txBody>
      </p:sp>
      <p:sp>
        <p:nvSpPr>
          <p:cNvPr id="3" name="Tijdelijke aanduiding voor datum 2">
            <a:extLst>
              <a:ext uri="{FF2B5EF4-FFF2-40B4-BE49-F238E27FC236}">
                <a16:creationId xmlns:a16="http://schemas.microsoft.com/office/drawing/2014/main" id="{47C3E979-F37F-AE70-9C4A-F522E78DD5B9}"/>
              </a:ext>
            </a:extLst>
          </p:cNvPr>
          <p:cNvSpPr>
            <a:spLocks noGrp="1"/>
          </p:cNvSpPr>
          <p:nvPr>
            <p:ph type="dt" sz="half" idx="10"/>
          </p:nvPr>
        </p:nvSpPr>
        <p:spPr/>
        <p:txBody>
          <a:bodyPr/>
          <a:lstStyle/>
          <a:p>
            <a:fld id="{9D73803D-9CB5-4D3A-A6F9-720E0DFC5D72}" type="datetimeFigureOut">
              <a:rPr lang="nl-NL" smtClean="0"/>
              <a:t>12-7-2023</a:t>
            </a:fld>
            <a:endParaRPr lang="nl-NL"/>
          </a:p>
        </p:txBody>
      </p:sp>
      <p:sp>
        <p:nvSpPr>
          <p:cNvPr id="4" name="Tijdelijke aanduiding voor voettekst 3">
            <a:extLst>
              <a:ext uri="{FF2B5EF4-FFF2-40B4-BE49-F238E27FC236}">
                <a16:creationId xmlns:a16="http://schemas.microsoft.com/office/drawing/2014/main" id="{786A9427-C24E-D90C-FB50-2F33F4A01938}"/>
              </a:ext>
            </a:extLst>
          </p:cNvPr>
          <p:cNvSpPr>
            <a:spLocks noGrp="1"/>
          </p:cNvSpPr>
          <p:nvPr>
            <p:ph type="ftr" sz="quarter" idx="11"/>
          </p:nvPr>
        </p:nvSpPr>
        <p:spPr/>
        <p:txBody>
          <a:bodyPr/>
          <a:lstStyle/>
          <a:p>
            <a:endParaRPr lang="nl-NL"/>
          </a:p>
        </p:txBody>
      </p:sp>
      <p:sp>
        <p:nvSpPr>
          <p:cNvPr id="5" name="Tijdelijke aanduiding voor dianummer 4">
            <a:extLst>
              <a:ext uri="{FF2B5EF4-FFF2-40B4-BE49-F238E27FC236}">
                <a16:creationId xmlns:a16="http://schemas.microsoft.com/office/drawing/2014/main" id="{78A73833-BBF0-C4C8-EB05-F4A416ADF367}"/>
              </a:ext>
            </a:extLst>
          </p:cNvPr>
          <p:cNvSpPr>
            <a:spLocks noGrp="1"/>
          </p:cNvSpPr>
          <p:nvPr>
            <p:ph type="sldNum" sz="quarter" idx="12"/>
          </p:nvPr>
        </p:nvSpPr>
        <p:spPr/>
        <p:txBody>
          <a:bodyPr/>
          <a:lstStyle/>
          <a:p>
            <a:fld id="{64EF289E-87F3-435D-8A9B-142CE5E20867}" type="slidenum">
              <a:rPr lang="nl-NL" smtClean="0"/>
              <a:t>‹nr.›</a:t>
            </a:fld>
            <a:endParaRPr lang="nl-NL"/>
          </a:p>
        </p:txBody>
      </p:sp>
    </p:spTree>
    <p:extLst>
      <p:ext uri="{BB962C8B-B14F-4D97-AF65-F5344CB8AC3E}">
        <p14:creationId xmlns:p14="http://schemas.microsoft.com/office/powerpoint/2010/main" val="42582179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Tijdelijke aanduiding voor datum 1">
            <a:extLst>
              <a:ext uri="{FF2B5EF4-FFF2-40B4-BE49-F238E27FC236}">
                <a16:creationId xmlns:a16="http://schemas.microsoft.com/office/drawing/2014/main" id="{33023690-1651-C1FC-B6BE-0EA72A3F226E}"/>
              </a:ext>
            </a:extLst>
          </p:cNvPr>
          <p:cNvSpPr>
            <a:spLocks noGrp="1"/>
          </p:cNvSpPr>
          <p:nvPr>
            <p:ph type="dt" sz="half" idx="10"/>
          </p:nvPr>
        </p:nvSpPr>
        <p:spPr/>
        <p:txBody>
          <a:bodyPr/>
          <a:lstStyle/>
          <a:p>
            <a:fld id="{9D73803D-9CB5-4D3A-A6F9-720E0DFC5D72}" type="datetimeFigureOut">
              <a:rPr lang="nl-NL" smtClean="0"/>
              <a:t>12-7-2023</a:t>
            </a:fld>
            <a:endParaRPr lang="nl-NL"/>
          </a:p>
        </p:txBody>
      </p:sp>
      <p:sp>
        <p:nvSpPr>
          <p:cNvPr id="3" name="Tijdelijke aanduiding voor voettekst 2">
            <a:extLst>
              <a:ext uri="{FF2B5EF4-FFF2-40B4-BE49-F238E27FC236}">
                <a16:creationId xmlns:a16="http://schemas.microsoft.com/office/drawing/2014/main" id="{DBC419E2-7ECE-DE53-B657-70C13034F112}"/>
              </a:ext>
            </a:extLst>
          </p:cNvPr>
          <p:cNvSpPr>
            <a:spLocks noGrp="1"/>
          </p:cNvSpPr>
          <p:nvPr>
            <p:ph type="ftr" sz="quarter" idx="11"/>
          </p:nvPr>
        </p:nvSpPr>
        <p:spPr/>
        <p:txBody>
          <a:bodyPr/>
          <a:lstStyle/>
          <a:p>
            <a:endParaRPr lang="nl-NL"/>
          </a:p>
        </p:txBody>
      </p:sp>
      <p:sp>
        <p:nvSpPr>
          <p:cNvPr id="4" name="Tijdelijke aanduiding voor dianummer 3">
            <a:extLst>
              <a:ext uri="{FF2B5EF4-FFF2-40B4-BE49-F238E27FC236}">
                <a16:creationId xmlns:a16="http://schemas.microsoft.com/office/drawing/2014/main" id="{824F9461-C372-AB73-85FC-FD998AFB8CFE}"/>
              </a:ext>
            </a:extLst>
          </p:cNvPr>
          <p:cNvSpPr>
            <a:spLocks noGrp="1"/>
          </p:cNvSpPr>
          <p:nvPr>
            <p:ph type="sldNum" sz="quarter" idx="12"/>
          </p:nvPr>
        </p:nvSpPr>
        <p:spPr/>
        <p:txBody>
          <a:bodyPr/>
          <a:lstStyle/>
          <a:p>
            <a:fld id="{64EF289E-87F3-435D-8A9B-142CE5E20867}" type="slidenum">
              <a:rPr lang="nl-NL" smtClean="0"/>
              <a:t>‹nr.›</a:t>
            </a:fld>
            <a:endParaRPr lang="nl-NL"/>
          </a:p>
        </p:txBody>
      </p:sp>
    </p:spTree>
    <p:extLst>
      <p:ext uri="{BB962C8B-B14F-4D97-AF65-F5344CB8AC3E}">
        <p14:creationId xmlns:p14="http://schemas.microsoft.com/office/powerpoint/2010/main" val="24351450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AA87E3D-9E83-646F-00FF-D944E9A5CC9B}"/>
              </a:ext>
            </a:extLst>
          </p:cNvPr>
          <p:cNvSpPr>
            <a:spLocks noGrp="1"/>
          </p:cNvSpPr>
          <p:nvPr>
            <p:ph type="title"/>
          </p:nvPr>
        </p:nvSpPr>
        <p:spPr>
          <a:xfrm>
            <a:off x="839788" y="457200"/>
            <a:ext cx="3932237" cy="1600200"/>
          </a:xfrm>
        </p:spPr>
        <p:txBody>
          <a:bodyPr anchor="b"/>
          <a:lstStyle>
            <a:lvl1pPr>
              <a:defRPr sz="3200"/>
            </a:lvl1pPr>
          </a:lstStyle>
          <a:p>
            <a:r>
              <a:rPr lang="nl-NL"/>
              <a:t>Klik om stijl te bewerken</a:t>
            </a:r>
          </a:p>
        </p:txBody>
      </p:sp>
      <p:sp>
        <p:nvSpPr>
          <p:cNvPr id="3" name="Tijdelijke aanduiding voor inhoud 2">
            <a:extLst>
              <a:ext uri="{FF2B5EF4-FFF2-40B4-BE49-F238E27FC236}">
                <a16:creationId xmlns:a16="http://schemas.microsoft.com/office/drawing/2014/main" id="{9BCCA65E-E4E2-FA0F-A354-46BBF9DD1D6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tekst 3">
            <a:extLst>
              <a:ext uri="{FF2B5EF4-FFF2-40B4-BE49-F238E27FC236}">
                <a16:creationId xmlns:a16="http://schemas.microsoft.com/office/drawing/2014/main" id="{D423680F-3235-D4C7-5E89-46B80036E10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Klikken om de tekststijl van het model te bewerken</a:t>
            </a:r>
          </a:p>
        </p:txBody>
      </p:sp>
      <p:sp>
        <p:nvSpPr>
          <p:cNvPr id="5" name="Tijdelijke aanduiding voor datum 4">
            <a:extLst>
              <a:ext uri="{FF2B5EF4-FFF2-40B4-BE49-F238E27FC236}">
                <a16:creationId xmlns:a16="http://schemas.microsoft.com/office/drawing/2014/main" id="{2606E9AA-0232-B1B9-BAA0-B3058F5A4643}"/>
              </a:ext>
            </a:extLst>
          </p:cNvPr>
          <p:cNvSpPr>
            <a:spLocks noGrp="1"/>
          </p:cNvSpPr>
          <p:nvPr>
            <p:ph type="dt" sz="half" idx="10"/>
          </p:nvPr>
        </p:nvSpPr>
        <p:spPr/>
        <p:txBody>
          <a:bodyPr/>
          <a:lstStyle/>
          <a:p>
            <a:fld id="{9D73803D-9CB5-4D3A-A6F9-720E0DFC5D72}" type="datetimeFigureOut">
              <a:rPr lang="nl-NL" smtClean="0"/>
              <a:t>12-7-2023</a:t>
            </a:fld>
            <a:endParaRPr lang="nl-NL"/>
          </a:p>
        </p:txBody>
      </p:sp>
      <p:sp>
        <p:nvSpPr>
          <p:cNvPr id="6" name="Tijdelijke aanduiding voor voettekst 5">
            <a:extLst>
              <a:ext uri="{FF2B5EF4-FFF2-40B4-BE49-F238E27FC236}">
                <a16:creationId xmlns:a16="http://schemas.microsoft.com/office/drawing/2014/main" id="{C447AA2E-9D48-626D-4739-0DE3EF5CAA32}"/>
              </a:ext>
            </a:extLst>
          </p:cNvPr>
          <p:cNvSpPr>
            <a:spLocks noGrp="1"/>
          </p:cNvSpPr>
          <p:nvPr>
            <p:ph type="ftr" sz="quarter" idx="11"/>
          </p:nvPr>
        </p:nvSpPr>
        <p:spPr/>
        <p:txBody>
          <a:bodyPr/>
          <a:lstStyle/>
          <a:p>
            <a:endParaRPr lang="nl-NL"/>
          </a:p>
        </p:txBody>
      </p:sp>
      <p:sp>
        <p:nvSpPr>
          <p:cNvPr id="7" name="Tijdelijke aanduiding voor dianummer 6">
            <a:extLst>
              <a:ext uri="{FF2B5EF4-FFF2-40B4-BE49-F238E27FC236}">
                <a16:creationId xmlns:a16="http://schemas.microsoft.com/office/drawing/2014/main" id="{7032A2CF-F637-EA8C-E749-62F4026EFFE6}"/>
              </a:ext>
            </a:extLst>
          </p:cNvPr>
          <p:cNvSpPr>
            <a:spLocks noGrp="1"/>
          </p:cNvSpPr>
          <p:nvPr>
            <p:ph type="sldNum" sz="quarter" idx="12"/>
          </p:nvPr>
        </p:nvSpPr>
        <p:spPr/>
        <p:txBody>
          <a:bodyPr/>
          <a:lstStyle/>
          <a:p>
            <a:fld id="{64EF289E-87F3-435D-8A9B-142CE5E20867}" type="slidenum">
              <a:rPr lang="nl-NL" smtClean="0"/>
              <a:t>‹nr.›</a:t>
            </a:fld>
            <a:endParaRPr lang="nl-NL"/>
          </a:p>
        </p:txBody>
      </p:sp>
    </p:spTree>
    <p:extLst>
      <p:ext uri="{BB962C8B-B14F-4D97-AF65-F5344CB8AC3E}">
        <p14:creationId xmlns:p14="http://schemas.microsoft.com/office/powerpoint/2010/main" val="3017531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AD5F417-1771-A1BF-90D8-21FE98D7D722}"/>
              </a:ext>
            </a:extLst>
          </p:cNvPr>
          <p:cNvSpPr>
            <a:spLocks noGrp="1"/>
          </p:cNvSpPr>
          <p:nvPr>
            <p:ph type="title"/>
          </p:nvPr>
        </p:nvSpPr>
        <p:spPr>
          <a:xfrm>
            <a:off x="839788" y="457200"/>
            <a:ext cx="3932237" cy="1600200"/>
          </a:xfrm>
        </p:spPr>
        <p:txBody>
          <a:bodyPr anchor="b"/>
          <a:lstStyle>
            <a:lvl1pPr>
              <a:defRPr sz="3200"/>
            </a:lvl1pPr>
          </a:lstStyle>
          <a:p>
            <a:r>
              <a:rPr lang="nl-NL"/>
              <a:t>Klik om stijl te bewerken</a:t>
            </a:r>
          </a:p>
        </p:txBody>
      </p:sp>
      <p:sp>
        <p:nvSpPr>
          <p:cNvPr id="3" name="Tijdelijke aanduiding voor afbeelding 2">
            <a:extLst>
              <a:ext uri="{FF2B5EF4-FFF2-40B4-BE49-F238E27FC236}">
                <a16:creationId xmlns:a16="http://schemas.microsoft.com/office/drawing/2014/main" id="{79497A98-338D-A1AA-03C6-8F89646A220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l-NL"/>
          </a:p>
        </p:txBody>
      </p:sp>
      <p:sp>
        <p:nvSpPr>
          <p:cNvPr id="4" name="Tijdelijke aanduiding voor tekst 3">
            <a:extLst>
              <a:ext uri="{FF2B5EF4-FFF2-40B4-BE49-F238E27FC236}">
                <a16:creationId xmlns:a16="http://schemas.microsoft.com/office/drawing/2014/main" id="{30B4D038-03B8-B553-0A55-4EFEA376FE1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Klikken om de tekststijl van het model te bewerken</a:t>
            </a:r>
          </a:p>
        </p:txBody>
      </p:sp>
      <p:sp>
        <p:nvSpPr>
          <p:cNvPr id="5" name="Tijdelijke aanduiding voor datum 4">
            <a:extLst>
              <a:ext uri="{FF2B5EF4-FFF2-40B4-BE49-F238E27FC236}">
                <a16:creationId xmlns:a16="http://schemas.microsoft.com/office/drawing/2014/main" id="{9B0D1ED1-6F84-8E99-6EC4-5B7B109CEF97}"/>
              </a:ext>
            </a:extLst>
          </p:cNvPr>
          <p:cNvSpPr>
            <a:spLocks noGrp="1"/>
          </p:cNvSpPr>
          <p:nvPr>
            <p:ph type="dt" sz="half" idx="10"/>
          </p:nvPr>
        </p:nvSpPr>
        <p:spPr/>
        <p:txBody>
          <a:bodyPr/>
          <a:lstStyle/>
          <a:p>
            <a:fld id="{9D73803D-9CB5-4D3A-A6F9-720E0DFC5D72}" type="datetimeFigureOut">
              <a:rPr lang="nl-NL" smtClean="0"/>
              <a:t>12-7-2023</a:t>
            </a:fld>
            <a:endParaRPr lang="nl-NL"/>
          </a:p>
        </p:txBody>
      </p:sp>
      <p:sp>
        <p:nvSpPr>
          <p:cNvPr id="6" name="Tijdelijke aanduiding voor voettekst 5">
            <a:extLst>
              <a:ext uri="{FF2B5EF4-FFF2-40B4-BE49-F238E27FC236}">
                <a16:creationId xmlns:a16="http://schemas.microsoft.com/office/drawing/2014/main" id="{CF05B475-3186-90AE-EEEC-A4F955D9878F}"/>
              </a:ext>
            </a:extLst>
          </p:cNvPr>
          <p:cNvSpPr>
            <a:spLocks noGrp="1"/>
          </p:cNvSpPr>
          <p:nvPr>
            <p:ph type="ftr" sz="quarter" idx="11"/>
          </p:nvPr>
        </p:nvSpPr>
        <p:spPr/>
        <p:txBody>
          <a:bodyPr/>
          <a:lstStyle/>
          <a:p>
            <a:endParaRPr lang="nl-NL"/>
          </a:p>
        </p:txBody>
      </p:sp>
      <p:sp>
        <p:nvSpPr>
          <p:cNvPr id="7" name="Tijdelijke aanduiding voor dianummer 6">
            <a:extLst>
              <a:ext uri="{FF2B5EF4-FFF2-40B4-BE49-F238E27FC236}">
                <a16:creationId xmlns:a16="http://schemas.microsoft.com/office/drawing/2014/main" id="{84D74880-FEC6-CBB1-09E4-D91A49549734}"/>
              </a:ext>
            </a:extLst>
          </p:cNvPr>
          <p:cNvSpPr>
            <a:spLocks noGrp="1"/>
          </p:cNvSpPr>
          <p:nvPr>
            <p:ph type="sldNum" sz="quarter" idx="12"/>
          </p:nvPr>
        </p:nvSpPr>
        <p:spPr/>
        <p:txBody>
          <a:bodyPr/>
          <a:lstStyle/>
          <a:p>
            <a:fld id="{64EF289E-87F3-435D-8A9B-142CE5E20867}" type="slidenum">
              <a:rPr lang="nl-NL" smtClean="0"/>
              <a:t>‹nr.›</a:t>
            </a:fld>
            <a:endParaRPr lang="nl-NL"/>
          </a:p>
        </p:txBody>
      </p:sp>
    </p:spTree>
    <p:extLst>
      <p:ext uri="{BB962C8B-B14F-4D97-AF65-F5344CB8AC3E}">
        <p14:creationId xmlns:p14="http://schemas.microsoft.com/office/powerpoint/2010/main" val="9199604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titel 1">
            <a:extLst>
              <a:ext uri="{FF2B5EF4-FFF2-40B4-BE49-F238E27FC236}">
                <a16:creationId xmlns:a16="http://schemas.microsoft.com/office/drawing/2014/main" id="{88DBB086-C20F-9A58-CCC7-CEE56F6A816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nl-NL"/>
              <a:t>Klik om stijl te bewerken</a:t>
            </a:r>
          </a:p>
        </p:txBody>
      </p:sp>
      <p:sp>
        <p:nvSpPr>
          <p:cNvPr id="3" name="Tijdelijke aanduiding voor tekst 2">
            <a:extLst>
              <a:ext uri="{FF2B5EF4-FFF2-40B4-BE49-F238E27FC236}">
                <a16:creationId xmlns:a16="http://schemas.microsoft.com/office/drawing/2014/main" id="{C5DD4878-BCEC-EE87-1942-77DFD0CCFE7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a:extLst>
              <a:ext uri="{FF2B5EF4-FFF2-40B4-BE49-F238E27FC236}">
                <a16:creationId xmlns:a16="http://schemas.microsoft.com/office/drawing/2014/main" id="{FE91BD2C-C77F-8736-20AE-4C706322DED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D73803D-9CB5-4D3A-A6F9-720E0DFC5D72}" type="datetimeFigureOut">
              <a:rPr lang="nl-NL" smtClean="0"/>
              <a:t>12-7-2023</a:t>
            </a:fld>
            <a:endParaRPr lang="nl-NL"/>
          </a:p>
        </p:txBody>
      </p:sp>
      <p:sp>
        <p:nvSpPr>
          <p:cNvPr id="5" name="Tijdelijke aanduiding voor voettekst 4">
            <a:extLst>
              <a:ext uri="{FF2B5EF4-FFF2-40B4-BE49-F238E27FC236}">
                <a16:creationId xmlns:a16="http://schemas.microsoft.com/office/drawing/2014/main" id="{51E7D37C-DA3A-CC9A-2057-33073AB1FF8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nl-NL"/>
          </a:p>
        </p:txBody>
      </p:sp>
      <p:sp>
        <p:nvSpPr>
          <p:cNvPr id="6" name="Tijdelijke aanduiding voor dianummer 5">
            <a:extLst>
              <a:ext uri="{FF2B5EF4-FFF2-40B4-BE49-F238E27FC236}">
                <a16:creationId xmlns:a16="http://schemas.microsoft.com/office/drawing/2014/main" id="{8E9DF244-992E-DB8C-5753-3E602927F92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4EF289E-87F3-435D-8A9B-142CE5E20867}" type="slidenum">
              <a:rPr lang="nl-NL" smtClean="0"/>
              <a:t>‹nr.›</a:t>
            </a:fld>
            <a:endParaRPr lang="nl-NL"/>
          </a:p>
        </p:txBody>
      </p:sp>
    </p:spTree>
    <p:extLst>
      <p:ext uri="{BB962C8B-B14F-4D97-AF65-F5344CB8AC3E}">
        <p14:creationId xmlns:p14="http://schemas.microsoft.com/office/powerpoint/2010/main" val="22675348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4" Type="http://schemas.openxmlformats.org/officeDocument/2006/relationships/image" Target="../media/image10.svg"/></Relationships>
</file>

<file path=ppt/slides/_rels/slide9.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16C0846-D559-CC72-443D-A7F5E33EFC58}"/>
              </a:ext>
            </a:extLst>
          </p:cNvPr>
          <p:cNvSpPr>
            <a:spLocks noGrp="1"/>
          </p:cNvSpPr>
          <p:nvPr>
            <p:ph type="ctrTitle"/>
          </p:nvPr>
        </p:nvSpPr>
        <p:spPr/>
        <p:txBody>
          <a:bodyPr/>
          <a:lstStyle/>
          <a:p>
            <a:r>
              <a:rPr lang="nl-NL" dirty="0"/>
              <a:t>THE USELESS PROJECT 2023</a:t>
            </a:r>
          </a:p>
        </p:txBody>
      </p:sp>
      <p:sp>
        <p:nvSpPr>
          <p:cNvPr id="3" name="Ondertitel 2">
            <a:extLst>
              <a:ext uri="{FF2B5EF4-FFF2-40B4-BE49-F238E27FC236}">
                <a16:creationId xmlns:a16="http://schemas.microsoft.com/office/drawing/2014/main" id="{D5FCBB92-59D6-CA8D-51D8-85BBEC63B9C8}"/>
              </a:ext>
            </a:extLst>
          </p:cNvPr>
          <p:cNvSpPr>
            <a:spLocks noGrp="1"/>
          </p:cNvSpPr>
          <p:nvPr>
            <p:ph type="subTitle" idx="1"/>
          </p:nvPr>
        </p:nvSpPr>
        <p:spPr/>
        <p:txBody>
          <a:bodyPr/>
          <a:lstStyle/>
          <a:p>
            <a:r>
              <a:rPr lang="nl-NL" dirty="0"/>
              <a:t>Maar wel leuk!</a:t>
            </a:r>
          </a:p>
        </p:txBody>
      </p:sp>
    </p:spTree>
    <p:extLst>
      <p:ext uri="{BB962C8B-B14F-4D97-AF65-F5344CB8AC3E}">
        <p14:creationId xmlns:p14="http://schemas.microsoft.com/office/powerpoint/2010/main" val="28789661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0B3CFEB-3FD0-EF6D-90B2-6F3B546CE76C}"/>
              </a:ext>
            </a:extLst>
          </p:cNvPr>
          <p:cNvSpPr>
            <a:spLocks noGrp="1"/>
          </p:cNvSpPr>
          <p:nvPr>
            <p:ph type="title"/>
          </p:nvPr>
        </p:nvSpPr>
        <p:spPr>
          <a:xfrm>
            <a:off x="839788" y="457200"/>
            <a:ext cx="3932237" cy="873659"/>
          </a:xfrm>
        </p:spPr>
        <p:txBody>
          <a:bodyPr/>
          <a:lstStyle/>
          <a:p>
            <a:r>
              <a:rPr lang="nl-NL" dirty="0"/>
              <a:t>Kabeltje versterker</a:t>
            </a:r>
          </a:p>
        </p:txBody>
      </p:sp>
      <p:pic>
        <p:nvPicPr>
          <p:cNvPr id="6" name="Tijdelijke aanduiding voor afbeelding 5" descr="Afbeelding met elektronica, kabel, Elektronische engineering, Elektrische bedrading&#10;&#10;Automatisch gegenereerde beschrijving">
            <a:extLst>
              <a:ext uri="{FF2B5EF4-FFF2-40B4-BE49-F238E27FC236}">
                <a16:creationId xmlns:a16="http://schemas.microsoft.com/office/drawing/2014/main" id="{60E5EF7F-A88E-0B2A-6FB1-62F2081F0039}"/>
              </a:ext>
            </a:extLst>
          </p:cNvPr>
          <p:cNvPicPr preferRelativeResize="0">
            <a:picLocks noGrp="1"/>
          </p:cNvPicPr>
          <p:nvPr>
            <p:ph type="pic" idx="1"/>
          </p:nvPr>
        </p:nvPicPr>
        <p:blipFill rotWithShape="1">
          <a:blip r:embed="rId2">
            <a:extLst>
              <a:ext uri="{28A0092B-C50C-407E-A947-70E740481C1C}">
                <a14:useLocalDpi xmlns:a14="http://schemas.microsoft.com/office/drawing/2010/main" val="0"/>
              </a:ext>
            </a:extLst>
          </a:blip>
          <a:srcRect t="941" b="1247"/>
          <a:stretch/>
        </p:blipFill>
        <p:spPr>
          <a:xfrm>
            <a:off x="5722071" y="565608"/>
            <a:ext cx="4996206" cy="5625445"/>
          </a:xfrm>
        </p:spPr>
      </p:pic>
      <p:sp>
        <p:nvSpPr>
          <p:cNvPr id="4" name="Tijdelijke aanduiding voor tekst 3">
            <a:extLst>
              <a:ext uri="{FF2B5EF4-FFF2-40B4-BE49-F238E27FC236}">
                <a16:creationId xmlns:a16="http://schemas.microsoft.com/office/drawing/2014/main" id="{3A4552F9-9B0D-3DB9-B3BB-E3F593025F50}"/>
              </a:ext>
            </a:extLst>
          </p:cNvPr>
          <p:cNvSpPr>
            <a:spLocks noGrp="1"/>
          </p:cNvSpPr>
          <p:nvPr>
            <p:ph type="body" sz="half" idx="2"/>
          </p:nvPr>
        </p:nvSpPr>
        <p:spPr>
          <a:xfrm>
            <a:off x="839788" y="1740528"/>
            <a:ext cx="3932237" cy="3811588"/>
          </a:xfrm>
        </p:spPr>
        <p:txBody>
          <a:bodyPr>
            <a:normAutofit fontScale="92500" lnSpcReduction="20000"/>
          </a:bodyPr>
          <a:lstStyle/>
          <a:p>
            <a:r>
              <a:rPr lang="nl-NL" dirty="0"/>
              <a:t>Pak een stukje kabel met aan weerskanten een </a:t>
            </a:r>
            <a:r>
              <a:rPr lang="nl-NL" dirty="0" err="1"/>
              <a:t>connectortje</a:t>
            </a:r>
            <a:r>
              <a:rPr lang="nl-NL" dirty="0"/>
              <a:t> zonder pin, in de kleuren zwart, wit, grijs.</a:t>
            </a:r>
          </a:p>
          <a:p>
            <a:r>
              <a:rPr lang="nl-NL" dirty="0"/>
              <a:t>Steek de </a:t>
            </a:r>
            <a:r>
              <a:rPr lang="nl-NL" dirty="0" err="1"/>
              <a:t>connectortjes</a:t>
            </a:r>
            <a:r>
              <a:rPr lang="nl-NL" dirty="0"/>
              <a:t> op de pinnen van de versterker, in de volgorde grijs, wit, zwart. Houd de pinnen naar achteren en begin dan aan de rechterkant, werkend naar links. </a:t>
            </a:r>
          </a:p>
          <a:p>
            <a:r>
              <a:rPr lang="nl-NL" dirty="0"/>
              <a:t>Het andere uiteinde van deze kabel gaat naar de microcontroller, houd deze met de pinnen omhoog en de USB connector van je af.</a:t>
            </a:r>
          </a:p>
          <a:p>
            <a:r>
              <a:rPr lang="nl-NL" dirty="0"/>
              <a:t>Steek de witte op D8 (dat is de op 1 na achterste pin van de linker rij. </a:t>
            </a:r>
          </a:p>
          <a:p>
            <a:r>
              <a:rPr lang="nl-NL" dirty="0"/>
              <a:t>De grijze draad gaat op de rechter rij, op de derde pin van achteren. </a:t>
            </a:r>
          </a:p>
          <a:p>
            <a:r>
              <a:rPr lang="nl-NL" dirty="0"/>
              <a:t>De laatste draad, de zwarte dus, gaat ook op de rechter rij, op de tweede pin van voren. </a:t>
            </a:r>
          </a:p>
          <a:p>
            <a:r>
              <a:rPr lang="nl-NL" dirty="0"/>
              <a:t>Controleer of dit klopt aan de hand van foto.</a:t>
            </a:r>
          </a:p>
        </p:txBody>
      </p:sp>
    </p:spTree>
    <p:extLst>
      <p:ext uri="{BB962C8B-B14F-4D97-AF65-F5344CB8AC3E}">
        <p14:creationId xmlns:p14="http://schemas.microsoft.com/office/powerpoint/2010/main" val="34657915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D178B1B-D6CA-64D8-A59E-3EA149DF3324}"/>
              </a:ext>
            </a:extLst>
          </p:cNvPr>
          <p:cNvSpPr>
            <a:spLocks noGrp="1"/>
          </p:cNvSpPr>
          <p:nvPr>
            <p:ph type="title"/>
          </p:nvPr>
        </p:nvSpPr>
        <p:spPr>
          <a:xfrm>
            <a:off x="839788" y="457200"/>
            <a:ext cx="3932237" cy="1135930"/>
          </a:xfrm>
        </p:spPr>
        <p:txBody>
          <a:bodyPr/>
          <a:lstStyle/>
          <a:p>
            <a:r>
              <a:rPr lang="nl-NL" dirty="0"/>
              <a:t>Stuurdraadjes Servomotortjes</a:t>
            </a:r>
          </a:p>
        </p:txBody>
      </p:sp>
      <p:pic>
        <p:nvPicPr>
          <p:cNvPr id="6" name="Tijdelijke aanduiding voor afbeelding 5" descr="Afbeelding met elektronica, Elektronische engineering, kabel, Elektrische bedrading&#10;&#10;Automatisch gegenereerde beschrijving">
            <a:extLst>
              <a:ext uri="{FF2B5EF4-FFF2-40B4-BE49-F238E27FC236}">
                <a16:creationId xmlns:a16="http://schemas.microsoft.com/office/drawing/2014/main" id="{C2D77853-9E99-408C-67DC-09EA8EF2EC7E}"/>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3134" t="-33" r="1082" b="33"/>
          <a:stretch/>
        </p:blipFill>
        <p:spPr>
          <a:xfrm>
            <a:off x="4619134" y="913867"/>
            <a:ext cx="6874479" cy="4249599"/>
          </a:xfrm>
        </p:spPr>
      </p:pic>
      <p:sp>
        <p:nvSpPr>
          <p:cNvPr id="4" name="Tijdelijke aanduiding voor tekst 3">
            <a:extLst>
              <a:ext uri="{FF2B5EF4-FFF2-40B4-BE49-F238E27FC236}">
                <a16:creationId xmlns:a16="http://schemas.microsoft.com/office/drawing/2014/main" id="{1952556D-88D5-32FA-EADD-DC67CFC8A7C4}"/>
              </a:ext>
            </a:extLst>
          </p:cNvPr>
          <p:cNvSpPr>
            <a:spLocks noGrp="1"/>
          </p:cNvSpPr>
          <p:nvPr>
            <p:ph type="body" sz="half" idx="2"/>
          </p:nvPr>
        </p:nvSpPr>
        <p:spPr/>
        <p:txBody>
          <a:bodyPr>
            <a:normAutofit lnSpcReduction="10000"/>
          </a:bodyPr>
          <a:lstStyle/>
          <a:p>
            <a:r>
              <a:rPr lang="nl-NL" dirty="0"/>
              <a:t>Pak twee draadjes met aan één kant een connector zonder pin en aan de andere kant een connector </a:t>
            </a:r>
            <a:r>
              <a:rPr lang="nl-NL" dirty="0" err="1"/>
              <a:t>mèt</a:t>
            </a:r>
            <a:r>
              <a:rPr lang="nl-NL" dirty="0"/>
              <a:t> pin. </a:t>
            </a:r>
          </a:p>
          <a:p>
            <a:r>
              <a:rPr lang="nl-NL" dirty="0"/>
              <a:t>Neem hiervoor de kleuren oranje en geel. Deze gebruiken we om de servomotortjes mee aan te sluiten. Het signaal op deze draadjes bepaalt hoever het armpje van de </a:t>
            </a:r>
            <a:r>
              <a:rPr lang="nl-NL" dirty="0" err="1"/>
              <a:t>servo</a:t>
            </a:r>
            <a:r>
              <a:rPr lang="nl-NL" dirty="0"/>
              <a:t> verdraait. </a:t>
            </a:r>
          </a:p>
          <a:p>
            <a:r>
              <a:rPr lang="nl-NL" dirty="0"/>
              <a:t>Zet de gele draad op D1 van de microcontroller, dat is de vierde pin van achteren, aan de rechterkant. </a:t>
            </a:r>
          </a:p>
          <a:p>
            <a:r>
              <a:rPr lang="nl-NL" dirty="0"/>
              <a:t>De oranje draad komt op D3, dat is de derde pin van voren, ook aan de rechterkant. </a:t>
            </a:r>
          </a:p>
          <a:p>
            <a:r>
              <a:rPr lang="nl-NL" dirty="0"/>
              <a:t>Controleer of dit klopt aan de hand van de foto.</a:t>
            </a:r>
          </a:p>
        </p:txBody>
      </p:sp>
    </p:spTree>
    <p:extLst>
      <p:ext uri="{BB962C8B-B14F-4D97-AF65-F5344CB8AC3E}">
        <p14:creationId xmlns:p14="http://schemas.microsoft.com/office/powerpoint/2010/main" val="7590510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D920589-D614-DA91-6606-68BE63116360}"/>
              </a:ext>
            </a:extLst>
          </p:cNvPr>
          <p:cNvSpPr>
            <a:spLocks noGrp="1"/>
          </p:cNvSpPr>
          <p:nvPr>
            <p:ph type="title"/>
          </p:nvPr>
        </p:nvSpPr>
        <p:spPr>
          <a:xfrm>
            <a:off x="839788" y="457200"/>
            <a:ext cx="4608905" cy="531812"/>
          </a:xfrm>
        </p:spPr>
        <p:txBody>
          <a:bodyPr/>
          <a:lstStyle/>
          <a:p>
            <a:r>
              <a:rPr lang="nl-NL" dirty="0"/>
              <a:t>+5V en Min Draadbosje</a:t>
            </a:r>
          </a:p>
        </p:txBody>
      </p:sp>
      <p:pic>
        <p:nvPicPr>
          <p:cNvPr id="6" name="Tijdelijke aanduiding voor afbeelding 5" descr="Afbeelding met zweep&#10;&#10;Automatisch gegenereerde beschrijving">
            <a:extLst>
              <a:ext uri="{FF2B5EF4-FFF2-40B4-BE49-F238E27FC236}">
                <a16:creationId xmlns:a16="http://schemas.microsoft.com/office/drawing/2014/main" id="{33DA9CAD-EB42-FFB3-4A58-4DA155B69C36}"/>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3432" t="4691" r="-4450"/>
          <a:stretch/>
        </p:blipFill>
        <p:spPr>
          <a:xfrm rot="19734530">
            <a:off x="3871756" y="1794383"/>
            <a:ext cx="8211811" cy="3171091"/>
          </a:xfrm>
        </p:spPr>
      </p:pic>
      <p:sp>
        <p:nvSpPr>
          <p:cNvPr id="4" name="Tijdelijke aanduiding voor tekst 3">
            <a:extLst>
              <a:ext uri="{FF2B5EF4-FFF2-40B4-BE49-F238E27FC236}">
                <a16:creationId xmlns:a16="http://schemas.microsoft.com/office/drawing/2014/main" id="{5B339A7F-0300-4553-4357-FEA02F049ACB}"/>
              </a:ext>
            </a:extLst>
          </p:cNvPr>
          <p:cNvSpPr>
            <a:spLocks noGrp="1"/>
          </p:cNvSpPr>
          <p:nvPr>
            <p:ph type="body" sz="half" idx="2"/>
          </p:nvPr>
        </p:nvSpPr>
        <p:spPr>
          <a:xfrm>
            <a:off x="839788" y="1432874"/>
            <a:ext cx="3932237" cy="4436114"/>
          </a:xfrm>
        </p:spPr>
        <p:txBody>
          <a:bodyPr>
            <a:normAutofit fontScale="85000" lnSpcReduction="10000"/>
          </a:bodyPr>
          <a:lstStyle/>
          <a:p>
            <a:r>
              <a:rPr lang="nl-NL" dirty="0"/>
              <a:t>Dan gaan we nu de draadjes maken voor de +5 volt en de min (ook wel massa of </a:t>
            </a:r>
            <a:r>
              <a:rPr lang="nl-NL" dirty="0" err="1"/>
              <a:t>ground</a:t>
            </a:r>
            <a:r>
              <a:rPr lang="nl-NL" dirty="0"/>
              <a:t> genoemd) .</a:t>
            </a:r>
          </a:p>
          <a:p>
            <a:r>
              <a:rPr lang="nl-NL" dirty="0"/>
              <a:t>We gebruiken de kleur rood voor de +5V en bruin voor de min. Deze spanning komt van de microcontroller op de twee achterste pinnen aan de rechterkant. Deze 5V is nodig voor de servomotortjes, </a:t>
            </a:r>
            <a:r>
              <a:rPr lang="nl-NL" dirty="0" err="1"/>
              <a:t>ledstrip</a:t>
            </a:r>
            <a:r>
              <a:rPr lang="nl-NL" dirty="0"/>
              <a:t> en de versterker.</a:t>
            </a:r>
          </a:p>
          <a:p>
            <a:r>
              <a:rPr lang="nl-NL" dirty="0"/>
              <a:t>We moeten hier wel nauwgezet werken en geen fouten maken. </a:t>
            </a:r>
            <a:r>
              <a:rPr lang="nl-NL" dirty="0" err="1"/>
              <a:t>Electronische</a:t>
            </a:r>
            <a:r>
              <a:rPr lang="nl-NL" dirty="0"/>
              <a:t> onderdelen gaan snel stuk als je die 'voedingsdraden' per ongeluk zou verwisselen. </a:t>
            </a:r>
          </a:p>
          <a:p>
            <a:r>
              <a:rPr lang="nl-NL" dirty="0"/>
              <a:t>Hier een lijstje van draadjes die we nodig hebben.</a:t>
            </a:r>
          </a:p>
          <a:p>
            <a:r>
              <a:rPr lang="nl-NL" dirty="0"/>
              <a:t>2x rood met connector zonder pin, 10cm lang</a:t>
            </a:r>
          </a:p>
          <a:p>
            <a:r>
              <a:rPr lang="nl-NL" dirty="0"/>
              <a:t>2x rood met pinconnector, 10cm lang</a:t>
            </a:r>
          </a:p>
          <a:p>
            <a:r>
              <a:rPr lang="nl-NL" dirty="0"/>
              <a:t>1x rood zonder connectoren, 20cm lengte</a:t>
            </a:r>
          </a:p>
          <a:p>
            <a:r>
              <a:rPr lang="nl-NL" dirty="0"/>
              <a:t>2x bruin met connector zonder pin, 10cm lang</a:t>
            </a:r>
          </a:p>
          <a:p>
            <a:r>
              <a:rPr lang="nl-NL" dirty="0"/>
              <a:t>2x bruin met pinconnector, 10 cm lang </a:t>
            </a:r>
          </a:p>
          <a:p>
            <a:r>
              <a:rPr lang="nl-NL" dirty="0"/>
              <a:t>2x bruin zonder connectoren, 20cm lengte </a:t>
            </a:r>
          </a:p>
        </p:txBody>
      </p:sp>
    </p:spTree>
    <p:extLst>
      <p:ext uri="{BB962C8B-B14F-4D97-AF65-F5344CB8AC3E}">
        <p14:creationId xmlns:p14="http://schemas.microsoft.com/office/powerpoint/2010/main" val="29037516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164CC2B-2683-70BD-BC80-3C4053976A02}"/>
              </a:ext>
            </a:extLst>
          </p:cNvPr>
          <p:cNvSpPr>
            <a:spLocks noGrp="1"/>
          </p:cNvSpPr>
          <p:nvPr>
            <p:ph type="title"/>
          </p:nvPr>
        </p:nvSpPr>
        <p:spPr>
          <a:xfrm>
            <a:off x="839788" y="457201"/>
            <a:ext cx="5702414" cy="539750"/>
          </a:xfrm>
        </p:spPr>
        <p:txBody>
          <a:bodyPr>
            <a:normAutofit/>
          </a:bodyPr>
          <a:lstStyle/>
          <a:p>
            <a:r>
              <a:rPr lang="nl-NL" dirty="0"/>
              <a:t>+5V en Min Draadbosje Solderen</a:t>
            </a:r>
          </a:p>
        </p:txBody>
      </p:sp>
      <p:sp>
        <p:nvSpPr>
          <p:cNvPr id="4" name="Tijdelijke aanduiding voor tekst 3">
            <a:extLst>
              <a:ext uri="{FF2B5EF4-FFF2-40B4-BE49-F238E27FC236}">
                <a16:creationId xmlns:a16="http://schemas.microsoft.com/office/drawing/2014/main" id="{B57E803F-C713-5E9F-843C-6B9C914795E7}"/>
              </a:ext>
            </a:extLst>
          </p:cNvPr>
          <p:cNvSpPr>
            <a:spLocks noGrp="1"/>
          </p:cNvSpPr>
          <p:nvPr>
            <p:ph type="body" sz="half" idx="2"/>
          </p:nvPr>
        </p:nvSpPr>
        <p:spPr>
          <a:xfrm>
            <a:off x="839788" y="2168165"/>
            <a:ext cx="3932237" cy="3700823"/>
          </a:xfrm>
        </p:spPr>
        <p:txBody>
          <a:bodyPr/>
          <a:lstStyle/>
          <a:p>
            <a:r>
              <a:rPr lang="nl-NL" dirty="0"/>
              <a:t>Strip alle rode draadjes aan één kant af, ongeveer 1cm. Draai alle rode gestripte uiteinden stevig in elkaar, en vertin ze met de soldeerbout.</a:t>
            </a:r>
          </a:p>
          <a:p>
            <a:r>
              <a:rPr lang="nl-NL" dirty="0"/>
              <a:t>Neem dan een stukje van 3cm zwarte krimpkous en schuif dit voor ongeveer 2cm over de gesoldeerde uiteinde. Verwarm de krimpkous met de föhn. Pas op, dat is geen gewone haarföhn en is erg heet. </a:t>
            </a:r>
          </a:p>
          <a:p>
            <a:r>
              <a:rPr lang="nl-NL" dirty="0"/>
              <a:t>Hetzelfde doen we met de bruine draadjes.</a:t>
            </a:r>
          </a:p>
          <a:p>
            <a:r>
              <a:rPr lang="nl-NL" dirty="0"/>
              <a:t>Tenslotte de rode en 2 bruine draadjes op 3mm afstrippen en vertinnen.</a:t>
            </a:r>
          </a:p>
          <a:p>
            <a:r>
              <a:rPr lang="nl-NL" dirty="0"/>
              <a:t> </a:t>
            </a:r>
          </a:p>
        </p:txBody>
      </p:sp>
      <p:pic>
        <p:nvPicPr>
          <p:cNvPr id="14" name="Tijdelijke aanduiding voor afbeelding 13" descr="Afbeelding met Elektrische bedrading, connector, kabel&#10;&#10;Automatisch gegenereerde beschrijving">
            <a:extLst>
              <a:ext uri="{FF2B5EF4-FFF2-40B4-BE49-F238E27FC236}">
                <a16:creationId xmlns:a16="http://schemas.microsoft.com/office/drawing/2014/main" id="{B638A516-05EA-A60B-15FF-3A803D4A3639}"/>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1111" r="2964"/>
          <a:stretch/>
        </p:blipFill>
        <p:spPr>
          <a:xfrm rot="20942530">
            <a:off x="4815296" y="2018844"/>
            <a:ext cx="6933166" cy="3757257"/>
          </a:xfrm>
        </p:spPr>
      </p:pic>
    </p:spTree>
    <p:extLst>
      <p:ext uri="{BB962C8B-B14F-4D97-AF65-F5344CB8AC3E}">
        <p14:creationId xmlns:p14="http://schemas.microsoft.com/office/powerpoint/2010/main" val="28174214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608A65F-9E89-A2C8-CDB8-1170F9AB7E65}"/>
              </a:ext>
            </a:extLst>
          </p:cNvPr>
          <p:cNvSpPr>
            <a:spLocks noGrp="1"/>
          </p:cNvSpPr>
          <p:nvPr>
            <p:ph type="title"/>
          </p:nvPr>
        </p:nvSpPr>
        <p:spPr>
          <a:xfrm>
            <a:off x="839788" y="457200"/>
            <a:ext cx="3932237" cy="530225"/>
          </a:xfrm>
        </p:spPr>
        <p:txBody>
          <a:bodyPr>
            <a:normAutofit fontScale="90000"/>
          </a:bodyPr>
          <a:lstStyle/>
          <a:p>
            <a:r>
              <a:rPr lang="nl-NL" dirty="0" err="1"/>
              <a:t>Ledstrip</a:t>
            </a:r>
            <a:r>
              <a:rPr lang="nl-NL" dirty="0"/>
              <a:t> solderen</a:t>
            </a:r>
          </a:p>
        </p:txBody>
      </p:sp>
      <p:pic>
        <p:nvPicPr>
          <p:cNvPr id="6" name="Tijdelijke aanduiding voor afbeelding 5" descr="Afbeelding met kabel&#10;&#10;Automatisch gegenereerde beschrijving">
            <a:extLst>
              <a:ext uri="{FF2B5EF4-FFF2-40B4-BE49-F238E27FC236}">
                <a16:creationId xmlns:a16="http://schemas.microsoft.com/office/drawing/2014/main" id="{43E210CB-0C9B-C2A0-B5B7-5C62F21E282F}"/>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639" r="-4034"/>
          <a:stretch/>
        </p:blipFill>
        <p:spPr>
          <a:xfrm>
            <a:off x="1941922" y="2194056"/>
            <a:ext cx="10041427" cy="3811588"/>
          </a:xfrm>
        </p:spPr>
      </p:pic>
      <p:sp>
        <p:nvSpPr>
          <p:cNvPr id="4" name="Tijdelijke aanduiding voor tekst 3">
            <a:extLst>
              <a:ext uri="{FF2B5EF4-FFF2-40B4-BE49-F238E27FC236}">
                <a16:creationId xmlns:a16="http://schemas.microsoft.com/office/drawing/2014/main" id="{751BD7A8-22DC-B43A-38CD-774BA045B03F}"/>
              </a:ext>
            </a:extLst>
          </p:cNvPr>
          <p:cNvSpPr>
            <a:spLocks noGrp="1"/>
          </p:cNvSpPr>
          <p:nvPr>
            <p:ph type="body" sz="half" idx="2"/>
          </p:nvPr>
        </p:nvSpPr>
        <p:spPr/>
        <p:txBody>
          <a:bodyPr>
            <a:normAutofit/>
          </a:bodyPr>
          <a:lstStyle/>
          <a:p>
            <a:r>
              <a:rPr lang="nl-NL" dirty="0"/>
              <a:t>Pak het </a:t>
            </a:r>
            <a:r>
              <a:rPr lang="nl-NL" dirty="0" err="1"/>
              <a:t>ledstripje</a:t>
            </a:r>
            <a:r>
              <a:rPr lang="nl-NL" dirty="0"/>
              <a:t> en vertin de 3 koperen aansluitingen.</a:t>
            </a:r>
          </a:p>
          <a:p>
            <a:r>
              <a:rPr lang="nl-NL" dirty="0"/>
              <a:t>Neem een blauw draadje met connector zonder pin, en knip de connector aan de andere kant af. </a:t>
            </a:r>
          </a:p>
          <a:p>
            <a:r>
              <a:rPr lang="nl-NL" dirty="0"/>
              <a:t>Strip het draadje op 2-3mm en vertin het uiteinde. Soldeer dit blauwe draadje aan de middelste aansluiting van de </a:t>
            </a:r>
            <a:r>
              <a:rPr lang="nl-NL" dirty="0" err="1"/>
              <a:t>ledstrip</a:t>
            </a:r>
            <a:r>
              <a:rPr lang="nl-NL" dirty="0"/>
              <a:t>. </a:t>
            </a:r>
          </a:p>
          <a:p>
            <a:r>
              <a:rPr lang="nl-NL" dirty="0"/>
              <a:t>Controleer aan hand van de foto.</a:t>
            </a:r>
          </a:p>
          <a:p>
            <a:endParaRPr lang="nl-NL" dirty="0"/>
          </a:p>
        </p:txBody>
      </p:sp>
    </p:spTree>
    <p:extLst>
      <p:ext uri="{BB962C8B-B14F-4D97-AF65-F5344CB8AC3E}">
        <p14:creationId xmlns:p14="http://schemas.microsoft.com/office/powerpoint/2010/main" val="21002988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7183BF9-D4DC-E52C-A287-229B8401DE20}"/>
              </a:ext>
            </a:extLst>
          </p:cNvPr>
          <p:cNvSpPr>
            <a:spLocks noGrp="1"/>
          </p:cNvSpPr>
          <p:nvPr>
            <p:ph type="title"/>
          </p:nvPr>
        </p:nvSpPr>
        <p:spPr>
          <a:xfrm>
            <a:off x="839788" y="457200"/>
            <a:ext cx="6758216" cy="530225"/>
          </a:xfrm>
        </p:spPr>
        <p:txBody>
          <a:bodyPr>
            <a:normAutofit fontScale="90000"/>
          </a:bodyPr>
          <a:lstStyle/>
          <a:p>
            <a:r>
              <a:rPr lang="nl-NL" dirty="0" err="1"/>
              <a:t>Ledstrip</a:t>
            </a:r>
            <a:r>
              <a:rPr lang="nl-NL" dirty="0"/>
              <a:t> aan kabeltrosje solderen</a:t>
            </a:r>
          </a:p>
        </p:txBody>
      </p:sp>
      <p:pic>
        <p:nvPicPr>
          <p:cNvPr id="6" name="Tijdelijke aanduiding voor afbeelding 5" descr="Afbeelding met kabel&#10;&#10;Automatisch gegenereerde beschrijving">
            <a:extLst>
              <a:ext uri="{FF2B5EF4-FFF2-40B4-BE49-F238E27FC236}">
                <a16:creationId xmlns:a16="http://schemas.microsoft.com/office/drawing/2014/main" id="{AB2C319F-11D7-B9D7-52A8-6D0E54F2FECF}"/>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5271" r="1527"/>
          <a:stretch/>
        </p:blipFill>
        <p:spPr>
          <a:xfrm rot="21183197">
            <a:off x="4382686" y="1047927"/>
            <a:ext cx="6430635" cy="4873625"/>
          </a:xfrm>
        </p:spPr>
      </p:pic>
      <p:sp>
        <p:nvSpPr>
          <p:cNvPr id="4" name="Tijdelijke aanduiding voor tekst 3">
            <a:extLst>
              <a:ext uri="{FF2B5EF4-FFF2-40B4-BE49-F238E27FC236}">
                <a16:creationId xmlns:a16="http://schemas.microsoft.com/office/drawing/2014/main" id="{190A3BB4-BFCF-840F-611B-DA16FD889C03}"/>
              </a:ext>
            </a:extLst>
          </p:cNvPr>
          <p:cNvSpPr>
            <a:spLocks noGrp="1"/>
          </p:cNvSpPr>
          <p:nvPr>
            <p:ph type="body" sz="half" idx="2"/>
          </p:nvPr>
        </p:nvSpPr>
        <p:spPr/>
        <p:txBody>
          <a:bodyPr/>
          <a:lstStyle/>
          <a:p>
            <a:r>
              <a:rPr lang="nl-NL" dirty="0"/>
              <a:t>Aan het rood/bruine kabeltrosje zitten ook twee draadjes, rood en bruin.</a:t>
            </a:r>
          </a:p>
          <a:p>
            <a:r>
              <a:rPr lang="nl-NL" dirty="0"/>
              <a:t>Soldeer rood aan +5V van de </a:t>
            </a:r>
            <a:r>
              <a:rPr lang="nl-NL" dirty="0" err="1"/>
              <a:t>ledstrip</a:t>
            </a:r>
            <a:r>
              <a:rPr lang="nl-NL" dirty="0"/>
              <a:t>.</a:t>
            </a:r>
          </a:p>
          <a:p>
            <a:r>
              <a:rPr lang="nl-NL" dirty="0"/>
              <a:t>Soldeer bruin aan de GND van de </a:t>
            </a:r>
            <a:r>
              <a:rPr lang="nl-NL" dirty="0" err="1"/>
              <a:t>ledstrip</a:t>
            </a:r>
            <a:r>
              <a:rPr lang="nl-NL" dirty="0"/>
              <a:t>. GND is een afkorting voor GROUND en is de MIN.</a:t>
            </a:r>
          </a:p>
          <a:p>
            <a:r>
              <a:rPr lang="nl-NL" dirty="0"/>
              <a:t>Wikkel een zwart stukje tape om de soldeeraansluiting.</a:t>
            </a:r>
          </a:p>
          <a:p>
            <a:r>
              <a:rPr lang="nl-NL" dirty="0"/>
              <a:t>Zie ook de foto!</a:t>
            </a:r>
          </a:p>
        </p:txBody>
      </p:sp>
      <p:sp>
        <p:nvSpPr>
          <p:cNvPr id="3" name="Tekstvak 2">
            <a:extLst>
              <a:ext uri="{FF2B5EF4-FFF2-40B4-BE49-F238E27FC236}">
                <a16:creationId xmlns:a16="http://schemas.microsoft.com/office/drawing/2014/main" id="{CBF45273-A2C3-250C-FFF4-FEDF78B07680}"/>
              </a:ext>
            </a:extLst>
          </p:cNvPr>
          <p:cNvSpPr txBox="1"/>
          <p:nvPr/>
        </p:nvSpPr>
        <p:spPr>
          <a:xfrm>
            <a:off x="4472923" y="5811734"/>
            <a:ext cx="4691641" cy="369332"/>
          </a:xfrm>
          <a:prstGeom prst="rect">
            <a:avLst/>
          </a:prstGeom>
          <a:noFill/>
        </p:spPr>
        <p:txBody>
          <a:bodyPr wrap="square" rtlCol="0">
            <a:spAutoFit/>
          </a:bodyPr>
          <a:lstStyle/>
          <a:p>
            <a:r>
              <a:rPr lang="nl-NL" dirty="0"/>
              <a:t>LED 5 – LED 4 – LED 3 – LED 2 – LED 1 – LED 0</a:t>
            </a:r>
          </a:p>
        </p:txBody>
      </p:sp>
    </p:spTree>
    <p:extLst>
      <p:ext uri="{BB962C8B-B14F-4D97-AF65-F5344CB8AC3E}">
        <p14:creationId xmlns:p14="http://schemas.microsoft.com/office/powerpoint/2010/main" val="37147540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523F3B4-D13B-FEFF-F915-09BF339AFFBC}"/>
              </a:ext>
            </a:extLst>
          </p:cNvPr>
          <p:cNvSpPr>
            <a:spLocks noGrp="1"/>
          </p:cNvSpPr>
          <p:nvPr>
            <p:ph type="title"/>
          </p:nvPr>
        </p:nvSpPr>
        <p:spPr>
          <a:xfrm>
            <a:off x="839788" y="457200"/>
            <a:ext cx="4203552" cy="530225"/>
          </a:xfrm>
        </p:spPr>
        <p:txBody>
          <a:bodyPr>
            <a:normAutofit fontScale="90000"/>
          </a:bodyPr>
          <a:lstStyle/>
          <a:p>
            <a:r>
              <a:rPr lang="nl-NL" dirty="0"/>
              <a:t>De schakelaar solderen</a:t>
            </a:r>
          </a:p>
        </p:txBody>
      </p:sp>
      <p:pic>
        <p:nvPicPr>
          <p:cNvPr id="6" name="Tijdelijke aanduiding voor afbeelding 5" descr="Afbeelding met kabel, Elektrische bedrading, Elektriciteitsnetwerk, Elektronische engineering&#10;&#10;Automatisch gegenereerde beschrijving">
            <a:extLst>
              <a:ext uri="{FF2B5EF4-FFF2-40B4-BE49-F238E27FC236}">
                <a16:creationId xmlns:a16="http://schemas.microsoft.com/office/drawing/2014/main" id="{7D3F7F69-7950-C807-0FE4-A256FF920E78}"/>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t="2000" b="2000"/>
          <a:stretch>
            <a:fillRect/>
          </a:stretch>
        </p:blipFill>
        <p:spPr/>
      </p:pic>
      <p:sp>
        <p:nvSpPr>
          <p:cNvPr id="4" name="Tijdelijke aanduiding voor tekst 3">
            <a:extLst>
              <a:ext uri="{FF2B5EF4-FFF2-40B4-BE49-F238E27FC236}">
                <a16:creationId xmlns:a16="http://schemas.microsoft.com/office/drawing/2014/main" id="{690B76B0-6A05-F892-4D08-20B520A07E11}"/>
              </a:ext>
            </a:extLst>
          </p:cNvPr>
          <p:cNvSpPr>
            <a:spLocks noGrp="1"/>
          </p:cNvSpPr>
          <p:nvPr>
            <p:ph type="body" sz="half" idx="2"/>
          </p:nvPr>
        </p:nvSpPr>
        <p:spPr/>
        <p:txBody>
          <a:bodyPr>
            <a:normAutofit lnSpcReduction="10000"/>
          </a:bodyPr>
          <a:lstStyle/>
          <a:p>
            <a:r>
              <a:rPr lang="nl-NL" dirty="0"/>
              <a:t>Pak een groen draadje met connector zonder pin.</a:t>
            </a:r>
          </a:p>
          <a:p>
            <a:r>
              <a:rPr lang="nl-NL" dirty="0"/>
              <a:t>Strip het draadje 3mm af en vertin het met de soldeerbout. Schuif een stukje krimpkous van 2cm op het draadje.</a:t>
            </a:r>
          </a:p>
          <a:p>
            <a:r>
              <a:rPr lang="nl-NL" dirty="0"/>
              <a:t>Vertin het middelste lipje van de schakelaar, en ook één van de buitenste lipjes.</a:t>
            </a:r>
          </a:p>
          <a:p>
            <a:r>
              <a:rPr lang="nl-NL" dirty="0"/>
              <a:t>Soldeer de groene draad aan de middelste lip schakelaar.</a:t>
            </a:r>
          </a:p>
          <a:p>
            <a:r>
              <a:rPr lang="nl-NL" dirty="0"/>
              <a:t>Schuif een stukje krimpkous van 2 cm over de laatste (lange) bruine draad van het draadtrosje. Soldeer deze draad aan de buitenste lip die je al vertind had.</a:t>
            </a:r>
          </a:p>
          <a:p>
            <a:r>
              <a:rPr lang="nl-NL" dirty="0"/>
              <a:t>Schuif de krimpkousjes over de lipjes van de schakelaar en laat ze krimpen met de föhn!</a:t>
            </a:r>
          </a:p>
          <a:p>
            <a:endParaRPr lang="nl-NL" dirty="0"/>
          </a:p>
        </p:txBody>
      </p:sp>
    </p:spTree>
    <p:extLst>
      <p:ext uri="{BB962C8B-B14F-4D97-AF65-F5344CB8AC3E}">
        <p14:creationId xmlns:p14="http://schemas.microsoft.com/office/powerpoint/2010/main" val="13740170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B7E9FB5-3B4A-D051-B149-1B8273F57999}"/>
              </a:ext>
            </a:extLst>
          </p:cNvPr>
          <p:cNvSpPr>
            <a:spLocks noGrp="1"/>
          </p:cNvSpPr>
          <p:nvPr>
            <p:ph type="title"/>
          </p:nvPr>
        </p:nvSpPr>
        <p:spPr>
          <a:xfrm>
            <a:off x="839788" y="457200"/>
            <a:ext cx="3932237" cy="530225"/>
          </a:xfrm>
        </p:spPr>
        <p:txBody>
          <a:bodyPr>
            <a:normAutofit fontScale="90000"/>
          </a:bodyPr>
          <a:lstStyle/>
          <a:p>
            <a:r>
              <a:rPr lang="nl-NL" dirty="0"/>
              <a:t>Alles aansluiten</a:t>
            </a:r>
          </a:p>
        </p:txBody>
      </p:sp>
      <p:pic>
        <p:nvPicPr>
          <p:cNvPr id="6" name="Tijdelijke aanduiding voor afbeelding 5" descr="Afbeelding met kabel, Elektrische bedrading, Elektronische engineering, elektronica&#10;&#10;Automatisch gegenereerde beschrijving">
            <a:extLst>
              <a:ext uri="{FF2B5EF4-FFF2-40B4-BE49-F238E27FC236}">
                <a16:creationId xmlns:a16="http://schemas.microsoft.com/office/drawing/2014/main" id="{8A52D490-0E24-E82A-C322-0F83E2323F97}"/>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t="2263" b="2779"/>
          <a:stretch/>
        </p:blipFill>
        <p:spPr>
          <a:xfrm>
            <a:off x="5183188" y="752031"/>
            <a:ext cx="6172200" cy="5315484"/>
          </a:xfrm>
        </p:spPr>
      </p:pic>
      <p:sp>
        <p:nvSpPr>
          <p:cNvPr id="4" name="Tijdelijke aanduiding voor tekst 3">
            <a:extLst>
              <a:ext uri="{FF2B5EF4-FFF2-40B4-BE49-F238E27FC236}">
                <a16:creationId xmlns:a16="http://schemas.microsoft.com/office/drawing/2014/main" id="{25DA485E-7533-823B-F528-FAC83E5E40F9}"/>
              </a:ext>
            </a:extLst>
          </p:cNvPr>
          <p:cNvSpPr>
            <a:spLocks noGrp="1"/>
          </p:cNvSpPr>
          <p:nvPr>
            <p:ph type="body" sz="half" idx="2"/>
          </p:nvPr>
        </p:nvSpPr>
        <p:spPr/>
        <p:txBody>
          <a:bodyPr/>
          <a:lstStyle/>
          <a:p>
            <a:r>
              <a:rPr lang="nl-NL" dirty="0"/>
              <a:t>Al het soldeerwerk is gedaan. Nu gaan we alle stekkertjes aansluiten, op de microcontroller, de versterker en de servomotortjes.</a:t>
            </a:r>
          </a:p>
          <a:p>
            <a:r>
              <a:rPr lang="nl-NL" dirty="0"/>
              <a:t>Pak een oranje, rode en bruine pinconnector en verbind deze met een servomotortje. Wikkel een zwart stukje tape om de connector zodat deze goed blijft zitten. Deze </a:t>
            </a:r>
            <a:r>
              <a:rPr lang="nl-NL" dirty="0" err="1"/>
              <a:t>servo</a:t>
            </a:r>
            <a:r>
              <a:rPr lang="nl-NL" dirty="0"/>
              <a:t> met oranje stuurdraad is voor het armpje.</a:t>
            </a:r>
          </a:p>
          <a:p>
            <a:r>
              <a:rPr lang="nl-NL" dirty="0"/>
              <a:t>Pak een gele, rode en bruine pinconnector en verbind deze met het andere servomotortje. Wikkel een zwart stukje tape om de connector zodat deze goed blijft zitten. De </a:t>
            </a:r>
            <a:r>
              <a:rPr lang="nl-NL" dirty="0" err="1"/>
              <a:t>servo</a:t>
            </a:r>
            <a:r>
              <a:rPr lang="nl-NL" dirty="0"/>
              <a:t> is voor de deksel.</a:t>
            </a:r>
          </a:p>
          <a:p>
            <a:endParaRPr lang="nl-NL" dirty="0"/>
          </a:p>
          <a:p>
            <a:endParaRPr lang="nl-NL" dirty="0"/>
          </a:p>
        </p:txBody>
      </p:sp>
    </p:spTree>
    <p:extLst>
      <p:ext uri="{BB962C8B-B14F-4D97-AF65-F5344CB8AC3E}">
        <p14:creationId xmlns:p14="http://schemas.microsoft.com/office/powerpoint/2010/main" val="32972977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967088B-8A0D-B0B3-AE51-894DB09FEF3E}"/>
              </a:ext>
            </a:extLst>
          </p:cNvPr>
          <p:cNvSpPr>
            <a:spLocks noGrp="1"/>
          </p:cNvSpPr>
          <p:nvPr>
            <p:ph type="title"/>
          </p:nvPr>
        </p:nvSpPr>
        <p:spPr>
          <a:xfrm>
            <a:off x="839788" y="457200"/>
            <a:ext cx="3932237" cy="530225"/>
          </a:xfrm>
        </p:spPr>
        <p:txBody>
          <a:bodyPr>
            <a:normAutofit fontScale="90000"/>
          </a:bodyPr>
          <a:lstStyle/>
          <a:p>
            <a:r>
              <a:rPr lang="nl-NL" dirty="0"/>
              <a:t>De laatste draadjes</a:t>
            </a:r>
          </a:p>
        </p:txBody>
      </p:sp>
      <p:pic>
        <p:nvPicPr>
          <p:cNvPr id="6" name="Tijdelijke aanduiding voor afbeelding 5" descr="Afbeelding met Elektronische engineering, elektronica, Elektrische bedrading, Elektronisch onderdeel&#10;&#10;Automatisch gegenereerde beschrijving">
            <a:extLst>
              <a:ext uri="{FF2B5EF4-FFF2-40B4-BE49-F238E27FC236}">
                <a16:creationId xmlns:a16="http://schemas.microsoft.com/office/drawing/2014/main" id="{F9473933-42E9-F60A-C557-3E945EDCE434}"/>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t="-4505" b="-7330"/>
          <a:stretch/>
        </p:blipFill>
        <p:spPr>
          <a:xfrm>
            <a:off x="5191734" y="1479490"/>
            <a:ext cx="3011836" cy="3899019"/>
          </a:xfrm>
        </p:spPr>
      </p:pic>
      <p:sp>
        <p:nvSpPr>
          <p:cNvPr id="4" name="Tijdelijke aanduiding voor tekst 3">
            <a:extLst>
              <a:ext uri="{FF2B5EF4-FFF2-40B4-BE49-F238E27FC236}">
                <a16:creationId xmlns:a16="http://schemas.microsoft.com/office/drawing/2014/main" id="{51EF717F-AD4C-6761-C9EE-8BB9E201263C}"/>
              </a:ext>
            </a:extLst>
          </p:cNvPr>
          <p:cNvSpPr>
            <a:spLocks noGrp="1"/>
          </p:cNvSpPr>
          <p:nvPr>
            <p:ph type="body" sz="half" idx="2"/>
          </p:nvPr>
        </p:nvSpPr>
        <p:spPr>
          <a:xfrm>
            <a:off x="839788" y="1256232"/>
            <a:ext cx="3932237" cy="4612756"/>
          </a:xfrm>
        </p:spPr>
        <p:txBody>
          <a:bodyPr/>
          <a:lstStyle/>
          <a:p>
            <a:r>
              <a:rPr lang="nl-NL" dirty="0"/>
              <a:t>Steek het groene draadje van de schakelaar op D2 van de microcontroller. Dat is de vierde pin vanaf de voorkant geteld en aan de rechter kant. </a:t>
            </a:r>
          </a:p>
          <a:p>
            <a:r>
              <a:rPr lang="nl-NL" dirty="0"/>
              <a:t>Steek het blauwe draadje van de </a:t>
            </a:r>
            <a:r>
              <a:rPr lang="nl-NL" dirty="0" err="1"/>
              <a:t>ledstrip</a:t>
            </a:r>
            <a:r>
              <a:rPr lang="nl-NL" dirty="0"/>
              <a:t> op D7 van de microcontroller, dat is derde van achteren op de </a:t>
            </a:r>
            <a:r>
              <a:rPr lang="nl-NL" dirty="0" err="1"/>
              <a:t>linkerrij</a:t>
            </a:r>
            <a:r>
              <a:rPr lang="nl-NL" dirty="0"/>
              <a:t>.</a:t>
            </a:r>
          </a:p>
          <a:p>
            <a:r>
              <a:rPr lang="nl-NL" dirty="0"/>
              <a:t>Steek een rode en bruine draad op de linker twee pinnen van de versterker. De rode komt dus helemaal aan de buitenkant, en de bruine ernaast.</a:t>
            </a:r>
          </a:p>
          <a:p>
            <a:r>
              <a:rPr lang="nl-NL" dirty="0"/>
              <a:t>Steek de laatste rode en bruine op de twee achterste pennen van de van de microcontroller. De rode helemaal achteraan, de bruine ernaast.</a:t>
            </a:r>
          </a:p>
          <a:p>
            <a:r>
              <a:rPr lang="nl-NL" dirty="0"/>
              <a:t>Alle draden zijn nu aangesloten. Controleer voor de zekerheid alle kleuren aan de hand van deze twee foto’s.</a:t>
            </a:r>
          </a:p>
          <a:p>
            <a:endParaRPr lang="nl-NL" dirty="0"/>
          </a:p>
          <a:p>
            <a:endParaRPr lang="nl-NL" dirty="0"/>
          </a:p>
        </p:txBody>
      </p:sp>
      <p:pic>
        <p:nvPicPr>
          <p:cNvPr id="8" name="Afbeelding 7" descr="Afbeelding met kabel, Elektrische bedrading, Krimpkousen, Elektronische engineering&#10;&#10;Automatisch gegenereerde beschrijving">
            <a:extLst>
              <a:ext uri="{FF2B5EF4-FFF2-40B4-BE49-F238E27FC236}">
                <a16:creationId xmlns:a16="http://schemas.microsoft.com/office/drawing/2014/main" id="{65CF4D48-5375-A11D-94DD-CB414B28B20D}"/>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8374486" y="1649339"/>
            <a:ext cx="2857866" cy="3435408"/>
          </a:xfrm>
          <a:prstGeom prst="rect">
            <a:avLst/>
          </a:prstGeom>
        </p:spPr>
      </p:pic>
    </p:spTree>
    <p:extLst>
      <p:ext uri="{BB962C8B-B14F-4D97-AF65-F5344CB8AC3E}">
        <p14:creationId xmlns:p14="http://schemas.microsoft.com/office/powerpoint/2010/main" val="29464415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4896395-4B3D-71C4-4F2B-C077B55B49C9}"/>
              </a:ext>
            </a:extLst>
          </p:cNvPr>
          <p:cNvSpPr>
            <a:spLocks noGrp="1"/>
          </p:cNvSpPr>
          <p:nvPr>
            <p:ph type="title"/>
          </p:nvPr>
        </p:nvSpPr>
        <p:spPr>
          <a:xfrm>
            <a:off x="2977140" y="621499"/>
            <a:ext cx="6716282" cy="668916"/>
          </a:xfrm>
        </p:spPr>
        <p:txBody>
          <a:bodyPr>
            <a:normAutofit fontScale="90000"/>
          </a:bodyPr>
          <a:lstStyle/>
          <a:p>
            <a:r>
              <a:rPr lang="nl-NL" dirty="0"/>
              <a:t>Kleurenschema van de draadjes</a:t>
            </a:r>
          </a:p>
        </p:txBody>
      </p:sp>
      <p:pic>
        <p:nvPicPr>
          <p:cNvPr id="9" name="Afbeelding 8" descr="Afbeelding met tekst, Stroomkringonderdeel, Elektronisch onderdeel, Passief stroomkringonderdeel&#10;&#10;Automatisch gegenereerde beschrijving">
            <a:extLst>
              <a:ext uri="{FF2B5EF4-FFF2-40B4-BE49-F238E27FC236}">
                <a16:creationId xmlns:a16="http://schemas.microsoft.com/office/drawing/2014/main" id="{6DE4A672-60DA-2616-B061-6A764B77FB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3861" y="2378409"/>
            <a:ext cx="10424178" cy="3971115"/>
          </a:xfrm>
          <a:prstGeom prst="rect">
            <a:avLst/>
          </a:prstGeom>
        </p:spPr>
      </p:pic>
      <p:sp>
        <p:nvSpPr>
          <p:cNvPr id="16" name="Tekstvak 15">
            <a:extLst>
              <a:ext uri="{FF2B5EF4-FFF2-40B4-BE49-F238E27FC236}">
                <a16:creationId xmlns:a16="http://schemas.microsoft.com/office/drawing/2014/main" id="{14CC818C-431B-2D23-0FA1-88A3D1B92BF5}"/>
              </a:ext>
            </a:extLst>
          </p:cNvPr>
          <p:cNvSpPr txBox="1"/>
          <p:nvPr/>
        </p:nvSpPr>
        <p:spPr>
          <a:xfrm>
            <a:off x="9329160" y="3230310"/>
            <a:ext cx="2276029" cy="2339102"/>
          </a:xfrm>
          <a:prstGeom prst="rect">
            <a:avLst/>
          </a:prstGeom>
          <a:noFill/>
        </p:spPr>
        <p:txBody>
          <a:bodyPr wrap="square" rtlCol="0">
            <a:spAutoFit/>
          </a:bodyPr>
          <a:lstStyle/>
          <a:p>
            <a:r>
              <a:rPr lang="nl-NL" sz="1600" dirty="0"/>
              <a:t>+5V ROOD</a:t>
            </a:r>
          </a:p>
          <a:p>
            <a:r>
              <a:rPr lang="nl-NL" sz="1600" dirty="0"/>
              <a:t>MIN BRUIN</a:t>
            </a:r>
          </a:p>
          <a:p>
            <a:r>
              <a:rPr lang="nl-NL" sz="1600" dirty="0"/>
              <a:t>D4 GRIJS</a:t>
            </a:r>
          </a:p>
          <a:p>
            <a:r>
              <a:rPr lang="nl-NL" sz="1600" dirty="0"/>
              <a:t>D3 GEEL (DEKSEL)</a:t>
            </a:r>
          </a:p>
          <a:p>
            <a:r>
              <a:rPr lang="nl-NL" sz="1600" dirty="0"/>
              <a:t>D2 GROEN</a:t>
            </a:r>
          </a:p>
          <a:p>
            <a:r>
              <a:rPr lang="nl-NL" sz="1600" dirty="0"/>
              <a:t>D1 ORANJE (ARMPJE)</a:t>
            </a:r>
          </a:p>
          <a:p>
            <a:r>
              <a:rPr lang="nl-NL" sz="1600" dirty="0"/>
              <a:t>RX ZWART</a:t>
            </a:r>
          </a:p>
          <a:p>
            <a:r>
              <a:rPr lang="nl-NL" sz="1600" dirty="0"/>
              <a:t>------</a:t>
            </a:r>
          </a:p>
          <a:p>
            <a:endParaRPr lang="nl-NL" dirty="0"/>
          </a:p>
        </p:txBody>
      </p:sp>
      <p:sp>
        <p:nvSpPr>
          <p:cNvPr id="17" name="Tekstvak 16">
            <a:extLst>
              <a:ext uri="{FF2B5EF4-FFF2-40B4-BE49-F238E27FC236}">
                <a16:creationId xmlns:a16="http://schemas.microsoft.com/office/drawing/2014/main" id="{70CC51DD-E19C-B0CF-3484-99A9D4D2FC3E}"/>
              </a:ext>
            </a:extLst>
          </p:cNvPr>
          <p:cNvSpPr txBox="1"/>
          <p:nvPr/>
        </p:nvSpPr>
        <p:spPr>
          <a:xfrm>
            <a:off x="5700045" y="3230310"/>
            <a:ext cx="1119500" cy="2062103"/>
          </a:xfrm>
          <a:prstGeom prst="rect">
            <a:avLst/>
          </a:prstGeom>
          <a:noFill/>
        </p:spPr>
        <p:txBody>
          <a:bodyPr wrap="square" rtlCol="0">
            <a:spAutoFit/>
          </a:bodyPr>
          <a:lstStyle/>
          <a:p>
            <a:pPr algn="r"/>
            <a:r>
              <a:rPr lang="nl-NL" sz="1600" dirty="0"/>
              <a:t>-----</a:t>
            </a:r>
          </a:p>
          <a:p>
            <a:pPr algn="r"/>
            <a:r>
              <a:rPr lang="nl-NL" sz="1600" dirty="0"/>
              <a:t>WIT D8</a:t>
            </a:r>
          </a:p>
          <a:p>
            <a:pPr algn="r"/>
            <a:r>
              <a:rPr lang="nl-NL" sz="1600" dirty="0"/>
              <a:t>BLAUW D7</a:t>
            </a:r>
          </a:p>
          <a:p>
            <a:pPr algn="r"/>
            <a:r>
              <a:rPr lang="nl-NL" sz="1600" dirty="0"/>
              <a:t>-----</a:t>
            </a:r>
          </a:p>
          <a:p>
            <a:pPr algn="r"/>
            <a:r>
              <a:rPr lang="nl-NL" sz="1600" dirty="0"/>
              <a:t>-----</a:t>
            </a:r>
          </a:p>
          <a:p>
            <a:pPr algn="r"/>
            <a:r>
              <a:rPr lang="nl-NL" sz="1600" dirty="0"/>
              <a:t>-----</a:t>
            </a:r>
          </a:p>
          <a:p>
            <a:pPr algn="r"/>
            <a:r>
              <a:rPr lang="nl-NL" sz="1600" dirty="0"/>
              <a:t>-----</a:t>
            </a:r>
          </a:p>
          <a:p>
            <a:pPr algn="r"/>
            <a:r>
              <a:rPr lang="nl-NL" sz="1600" dirty="0"/>
              <a:t>-----</a:t>
            </a:r>
          </a:p>
        </p:txBody>
      </p:sp>
      <p:sp>
        <p:nvSpPr>
          <p:cNvPr id="19" name="Tekstvak 18">
            <a:extLst>
              <a:ext uri="{FF2B5EF4-FFF2-40B4-BE49-F238E27FC236}">
                <a16:creationId xmlns:a16="http://schemas.microsoft.com/office/drawing/2014/main" id="{6E67D7DB-251E-A05C-B8A9-1E9BCAFB7B8C}"/>
              </a:ext>
            </a:extLst>
          </p:cNvPr>
          <p:cNvSpPr txBox="1"/>
          <p:nvPr/>
        </p:nvSpPr>
        <p:spPr>
          <a:xfrm rot="16200000">
            <a:off x="2119357" y="1233027"/>
            <a:ext cx="1495514" cy="1815882"/>
          </a:xfrm>
          <a:prstGeom prst="rect">
            <a:avLst/>
          </a:prstGeom>
          <a:noFill/>
        </p:spPr>
        <p:txBody>
          <a:bodyPr wrap="square" rtlCol="0">
            <a:spAutoFit/>
          </a:bodyPr>
          <a:lstStyle/>
          <a:p>
            <a:r>
              <a:rPr lang="nl-NL" sz="1600" dirty="0"/>
              <a:t>ROOD</a:t>
            </a:r>
          </a:p>
          <a:p>
            <a:r>
              <a:rPr lang="nl-NL" sz="1600" dirty="0"/>
              <a:t>BRUIN</a:t>
            </a:r>
          </a:p>
          <a:p>
            <a:r>
              <a:rPr lang="nl-NL" sz="1600" dirty="0"/>
              <a:t>-----</a:t>
            </a:r>
          </a:p>
          <a:p>
            <a:r>
              <a:rPr lang="nl-NL" sz="1600" dirty="0"/>
              <a:t>-----</a:t>
            </a:r>
          </a:p>
          <a:p>
            <a:r>
              <a:rPr lang="nl-NL" sz="1600" dirty="0"/>
              <a:t>ZWART</a:t>
            </a:r>
          </a:p>
          <a:p>
            <a:r>
              <a:rPr lang="nl-NL" sz="1600" dirty="0"/>
              <a:t>WIT</a:t>
            </a:r>
          </a:p>
          <a:p>
            <a:r>
              <a:rPr lang="nl-NL" sz="1600" dirty="0"/>
              <a:t>GRIJS</a:t>
            </a:r>
          </a:p>
        </p:txBody>
      </p:sp>
    </p:spTree>
    <p:extLst>
      <p:ext uri="{BB962C8B-B14F-4D97-AF65-F5344CB8AC3E}">
        <p14:creationId xmlns:p14="http://schemas.microsoft.com/office/powerpoint/2010/main" val="35243143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28FC913-0EE7-F5CD-80E8-676CDC8F7C74}"/>
              </a:ext>
            </a:extLst>
          </p:cNvPr>
          <p:cNvSpPr>
            <a:spLocks noGrp="1"/>
          </p:cNvSpPr>
          <p:nvPr>
            <p:ph type="title"/>
          </p:nvPr>
        </p:nvSpPr>
        <p:spPr/>
        <p:txBody>
          <a:bodyPr/>
          <a:lstStyle/>
          <a:p>
            <a:r>
              <a:rPr lang="nl-NL" dirty="0"/>
              <a:t>Wat komt er bij kijken?</a:t>
            </a:r>
          </a:p>
        </p:txBody>
      </p:sp>
      <p:sp>
        <p:nvSpPr>
          <p:cNvPr id="3" name="Tijdelijke aanduiding voor inhoud 2">
            <a:extLst>
              <a:ext uri="{FF2B5EF4-FFF2-40B4-BE49-F238E27FC236}">
                <a16:creationId xmlns:a16="http://schemas.microsoft.com/office/drawing/2014/main" id="{9FD472E1-DBA1-A699-2FE3-97022A1A8C20}"/>
              </a:ext>
            </a:extLst>
          </p:cNvPr>
          <p:cNvSpPr>
            <a:spLocks noGrp="1"/>
          </p:cNvSpPr>
          <p:nvPr>
            <p:ph idx="1"/>
          </p:nvPr>
        </p:nvSpPr>
        <p:spPr/>
        <p:txBody>
          <a:bodyPr/>
          <a:lstStyle/>
          <a:p>
            <a:r>
              <a:rPr lang="nl-NL" dirty="0"/>
              <a:t>Houtbewerking 	- Tekening maken, snijden met de lasersnijmachine</a:t>
            </a:r>
          </a:p>
          <a:p>
            <a:pPr marL="0" indent="0">
              <a:buNone/>
            </a:pPr>
            <a:r>
              <a:rPr lang="nl-NL" dirty="0"/>
              <a:t> 			  Kastje in elkaar zetten met houtlijm</a:t>
            </a:r>
          </a:p>
          <a:p>
            <a:r>
              <a:rPr lang="nl-NL" dirty="0"/>
              <a:t>Microcontroller 	- Programmeren – aansluiten</a:t>
            </a:r>
          </a:p>
          <a:p>
            <a:r>
              <a:rPr lang="nl-NL" dirty="0"/>
              <a:t>Bedrading 		- Kabeltrosjes maken – draadjes op lengte maken, 				  solderen, isoleren met krimpkous</a:t>
            </a:r>
          </a:p>
          <a:p>
            <a:r>
              <a:rPr lang="nl-NL" dirty="0"/>
              <a:t>Poppetje 		- Werken met textiel</a:t>
            </a:r>
          </a:p>
          <a:p>
            <a:r>
              <a:rPr lang="nl-NL" dirty="0"/>
              <a:t>Monteren		- Alles in het kastje monteren, zoals de </a:t>
            </a:r>
            <a:r>
              <a:rPr lang="nl-NL" dirty="0" err="1"/>
              <a:t>servo</a:t>
            </a:r>
            <a:r>
              <a:rPr lang="nl-NL" dirty="0"/>
              <a:t>-				  motortjes, luidsprekertje, </a:t>
            </a:r>
            <a:r>
              <a:rPr lang="nl-NL" dirty="0" err="1"/>
              <a:t>ledstrip</a:t>
            </a:r>
            <a:r>
              <a:rPr lang="nl-NL" dirty="0"/>
              <a:t>, schakelaar, 				  poppetje</a:t>
            </a:r>
          </a:p>
        </p:txBody>
      </p:sp>
    </p:spTree>
    <p:extLst>
      <p:ext uri="{BB962C8B-B14F-4D97-AF65-F5344CB8AC3E}">
        <p14:creationId xmlns:p14="http://schemas.microsoft.com/office/powerpoint/2010/main" val="130892929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0BE63E2-801F-2654-E9D6-83B4341CB0B7}"/>
              </a:ext>
            </a:extLst>
          </p:cNvPr>
          <p:cNvSpPr>
            <a:spLocks noGrp="1"/>
          </p:cNvSpPr>
          <p:nvPr>
            <p:ph type="title"/>
          </p:nvPr>
        </p:nvSpPr>
        <p:spPr>
          <a:xfrm>
            <a:off x="2359351" y="459129"/>
            <a:ext cx="7126480" cy="361268"/>
          </a:xfrm>
        </p:spPr>
        <p:txBody>
          <a:bodyPr>
            <a:normAutofit fontScale="90000"/>
          </a:bodyPr>
          <a:lstStyle/>
          <a:p>
            <a:r>
              <a:rPr lang="nl-NL" dirty="0"/>
              <a:t>Programmeren van de kleuren</a:t>
            </a:r>
          </a:p>
        </p:txBody>
      </p:sp>
      <p:sp>
        <p:nvSpPr>
          <p:cNvPr id="6" name="Tekstvak 5">
            <a:extLst>
              <a:ext uri="{FF2B5EF4-FFF2-40B4-BE49-F238E27FC236}">
                <a16:creationId xmlns:a16="http://schemas.microsoft.com/office/drawing/2014/main" id="{EF9C5EBD-2FFB-F163-AE60-405128D4041B}"/>
              </a:ext>
            </a:extLst>
          </p:cNvPr>
          <p:cNvSpPr txBox="1"/>
          <p:nvPr/>
        </p:nvSpPr>
        <p:spPr>
          <a:xfrm>
            <a:off x="3922520" y="5704673"/>
            <a:ext cx="3196128" cy="1200329"/>
          </a:xfrm>
          <a:prstGeom prst="rect">
            <a:avLst/>
          </a:prstGeom>
          <a:noFill/>
        </p:spPr>
        <p:txBody>
          <a:bodyPr wrap="square" rtlCol="0">
            <a:spAutoFit/>
          </a:bodyPr>
          <a:lstStyle/>
          <a:p>
            <a:r>
              <a:rPr lang="da-DK" dirty="0"/>
              <a:t>leds[0].setRGB(255</a:t>
            </a:r>
            <a:r>
              <a:rPr lang="da-DK"/>
              <a:t>, 128,0);  </a:t>
            </a:r>
            <a:endParaRPr lang="da-DK" dirty="0"/>
          </a:p>
          <a:p>
            <a:r>
              <a:rPr lang="da-DK" dirty="0"/>
              <a:t>leds[1].setRGB(0, 255, 0);  </a:t>
            </a:r>
          </a:p>
          <a:p>
            <a:r>
              <a:rPr lang="da-DK" dirty="0"/>
              <a:t>leds[2].setRGB(0, 0, 255); </a:t>
            </a:r>
          </a:p>
          <a:p>
            <a:endParaRPr lang="nl-NL" dirty="0"/>
          </a:p>
        </p:txBody>
      </p:sp>
      <p:sp>
        <p:nvSpPr>
          <p:cNvPr id="7" name="Tekstvak 6">
            <a:extLst>
              <a:ext uri="{FF2B5EF4-FFF2-40B4-BE49-F238E27FC236}">
                <a16:creationId xmlns:a16="http://schemas.microsoft.com/office/drawing/2014/main" id="{AA53519E-1742-F061-FFB8-FAB2D33672E4}"/>
              </a:ext>
            </a:extLst>
          </p:cNvPr>
          <p:cNvSpPr txBox="1"/>
          <p:nvPr/>
        </p:nvSpPr>
        <p:spPr>
          <a:xfrm>
            <a:off x="820396" y="5704673"/>
            <a:ext cx="3102124" cy="369332"/>
          </a:xfrm>
          <a:prstGeom prst="rect">
            <a:avLst/>
          </a:prstGeom>
          <a:noFill/>
        </p:spPr>
        <p:txBody>
          <a:bodyPr wrap="square" rtlCol="0">
            <a:spAutoFit/>
          </a:bodyPr>
          <a:lstStyle/>
          <a:p>
            <a:r>
              <a:rPr lang="nl-NL" dirty="0"/>
              <a:t>Zo programmeer je een kleur:</a:t>
            </a:r>
          </a:p>
        </p:txBody>
      </p:sp>
      <p:sp>
        <p:nvSpPr>
          <p:cNvPr id="8" name="Tekstvak 7">
            <a:extLst>
              <a:ext uri="{FF2B5EF4-FFF2-40B4-BE49-F238E27FC236}">
                <a16:creationId xmlns:a16="http://schemas.microsoft.com/office/drawing/2014/main" id="{56ED7CC0-1CF1-750E-6460-746B5440974D}"/>
              </a:ext>
            </a:extLst>
          </p:cNvPr>
          <p:cNvSpPr txBox="1"/>
          <p:nvPr/>
        </p:nvSpPr>
        <p:spPr>
          <a:xfrm>
            <a:off x="7400659" y="5704673"/>
            <a:ext cx="2281727" cy="923330"/>
          </a:xfrm>
          <a:prstGeom prst="rect">
            <a:avLst/>
          </a:prstGeom>
          <a:noFill/>
        </p:spPr>
        <p:txBody>
          <a:bodyPr wrap="square" rtlCol="0">
            <a:spAutoFit/>
          </a:bodyPr>
          <a:lstStyle/>
          <a:p>
            <a:r>
              <a:rPr lang="nl-NL" dirty="0"/>
              <a:t>// Oranje</a:t>
            </a:r>
          </a:p>
          <a:p>
            <a:r>
              <a:rPr lang="nl-NL" dirty="0"/>
              <a:t>// Groen</a:t>
            </a:r>
          </a:p>
          <a:p>
            <a:r>
              <a:rPr lang="nl-NL" dirty="0"/>
              <a:t>// Blauw</a:t>
            </a:r>
          </a:p>
        </p:txBody>
      </p:sp>
      <p:pic>
        <p:nvPicPr>
          <p:cNvPr id="5" name="Afbeelding 4" descr="Afbeelding met tekst, schermopname, nummer, Lettertype&#10;&#10;Automatisch gegenereerde beschrijving">
            <a:extLst>
              <a:ext uri="{FF2B5EF4-FFF2-40B4-BE49-F238E27FC236}">
                <a16:creationId xmlns:a16="http://schemas.microsoft.com/office/drawing/2014/main" id="{2F99EE87-10B6-0C93-8151-D60F624B564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32658" y="1034042"/>
            <a:ext cx="7553173" cy="4366678"/>
          </a:xfrm>
          <a:prstGeom prst="rect">
            <a:avLst/>
          </a:prstGeom>
        </p:spPr>
      </p:pic>
    </p:spTree>
    <p:extLst>
      <p:ext uri="{BB962C8B-B14F-4D97-AF65-F5344CB8AC3E}">
        <p14:creationId xmlns:p14="http://schemas.microsoft.com/office/powerpoint/2010/main" val="38763271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D55D2EA-4B42-557A-B019-9B886416EDAB}"/>
              </a:ext>
            </a:extLst>
          </p:cNvPr>
          <p:cNvSpPr>
            <a:spLocks noGrp="1"/>
          </p:cNvSpPr>
          <p:nvPr>
            <p:ph type="title"/>
          </p:nvPr>
        </p:nvSpPr>
        <p:spPr>
          <a:xfrm rot="21169737">
            <a:off x="2342017" y="785148"/>
            <a:ext cx="6960208" cy="945248"/>
          </a:xfrm>
        </p:spPr>
        <p:txBody>
          <a:bodyPr/>
          <a:lstStyle/>
          <a:p>
            <a:r>
              <a:rPr lang="nl-NL" dirty="0"/>
              <a:t>En dit is het eindresultaat !!!</a:t>
            </a:r>
          </a:p>
        </p:txBody>
      </p:sp>
      <p:pic>
        <p:nvPicPr>
          <p:cNvPr id="5" name="Tijdelijke aanduiding voor inhoud 4" descr="Afbeelding met doos, container, speelgoed, kofferbak">
            <a:extLst>
              <a:ext uri="{FF2B5EF4-FFF2-40B4-BE49-F238E27FC236}">
                <a16:creationId xmlns:a16="http://schemas.microsoft.com/office/drawing/2014/main" id="{51B1AAF2-9B71-14D4-2B76-B2E8E3862AB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919372" y="1825625"/>
            <a:ext cx="4353256" cy="4351338"/>
          </a:xfrm>
        </p:spPr>
      </p:pic>
    </p:spTree>
    <p:extLst>
      <p:ext uri="{BB962C8B-B14F-4D97-AF65-F5344CB8AC3E}">
        <p14:creationId xmlns:p14="http://schemas.microsoft.com/office/powerpoint/2010/main" val="34000172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FB847E4-1B54-15A5-7C88-56A09C7A364A}"/>
              </a:ext>
            </a:extLst>
          </p:cNvPr>
          <p:cNvSpPr>
            <a:spLocks noGrp="1"/>
          </p:cNvSpPr>
          <p:nvPr>
            <p:ph type="title"/>
          </p:nvPr>
        </p:nvSpPr>
        <p:spPr>
          <a:xfrm>
            <a:off x="2359182" y="383232"/>
            <a:ext cx="8287693" cy="1325563"/>
          </a:xfrm>
        </p:spPr>
        <p:txBody>
          <a:bodyPr/>
          <a:lstStyle/>
          <a:p>
            <a:r>
              <a:rPr lang="nl-NL" dirty="0"/>
              <a:t>De Microcontroller die alles regelt</a:t>
            </a:r>
          </a:p>
        </p:txBody>
      </p:sp>
      <p:pic>
        <p:nvPicPr>
          <p:cNvPr id="5" name="Tijdelijke aanduiding voor inhoud 4" descr="Afbeelding met elektronica, Elektronisch onderdeel, Stroomkringonderdeel, Passief stroomkringonderdeel&#10;&#10;Automatisch gegenereerde beschrijving">
            <a:extLst>
              <a:ext uri="{FF2B5EF4-FFF2-40B4-BE49-F238E27FC236}">
                <a16:creationId xmlns:a16="http://schemas.microsoft.com/office/drawing/2014/main" id="{4BFF1E74-5750-3B08-4615-8A1F0CFA3B1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761306" y="1231305"/>
            <a:ext cx="6327089" cy="5626696"/>
          </a:xfrm>
        </p:spPr>
      </p:pic>
    </p:spTree>
    <p:extLst>
      <p:ext uri="{BB962C8B-B14F-4D97-AF65-F5344CB8AC3E}">
        <p14:creationId xmlns:p14="http://schemas.microsoft.com/office/powerpoint/2010/main" val="11386023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4A9C6A1-1D8E-AA29-8B1A-5B6B4000013B}"/>
              </a:ext>
            </a:extLst>
          </p:cNvPr>
          <p:cNvSpPr>
            <a:spLocks noGrp="1"/>
          </p:cNvSpPr>
          <p:nvPr>
            <p:ph type="title"/>
          </p:nvPr>
        </p:nvSpPr>
        <p:spPr>
          <a:xfrm>
            <a:off x="1712235" y="330565"/>
            <a:ext cx="8767527" cy="1325563"/>
          </a:xfrm>
        </p:spPr>
        <p:txBody>
          <a:bodyPr/>
          <a:lstStyle/>
          <a:p>
            <a:r>
              <a:rPr lang="nl-NL" dirty="0"/>
              <a:t>De Microcontroller met aansluitingen</a:t>
            </a:r>
          </a:p>
        </p:txBody>
      </p:sp>
      <p:pic>
        <p:nvPicPr>
          <p:cNvPr id="5" name="Tijdelijke aanduiding voor inhoud 4" descr="Afbeelding met Elektronische engineering, Elektronisch onderdeel, elektronica, Stroomkringonderdeel&#10;&#10;Automatisch gegenereerde beschrijving">
            <a:extLst>
              <a:ext uri="{FF2B5EF4-FFF2-40B4-BE49-F238E27FC236}">
                <a16:creationId xmlns:a16="http://schemas.microsoft.com/office/drawing/2014/main" id="{B146545C-592A-8B5A-8D00-D38E3328551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795935" y="1842717"/>
            <a:ext cx="4463397" cy="4351338"/>
          </a:xfrm>
        </p:spPr>
      </p:pic>
      <p:sp>
        <p:nvSpPr>
          <p:cNvPr id="6" name="Tekstvak 5">
            <a:extLst>
              <a:ext uri="{FF2B5EF4-FFF2-40B4-BE49-F238E27FC236}">
                <a16:creationId xmlns:a16="http://schemas.microsoft.com/office/drawing/2014/main" id="{4DF7A03F-0121-1B65-BBC0-14A83485C9D9}"/>
              </a:ext>
            </a:extLst>
          </p:cNvPr>
          <p:cNvSpPr txBox="1"/>
          <p:nvPr/>
        </p:nvSpPr>
        <p:spPr>
          <a:xfrm rot="19196255">
            <a:off x="4164594" y="3515334"/>
            <a:ext cx="1593410" cy="2831544"/>
          </a:xfrm>
          <a:prstGeom prst="rect">
            <a:avLst/>
          </a:prstGeom>
          <a:noFill/>
        </p:spPr>
        <p:txBody>
          <a:bodyPr wrap="square" rtlCol="0">
            <a:spAutoFit/>
          </a:bodyPr>
          <a:lstStyle/>
          <a:p>
            <a:r>
              <a:rPr lang="nl-NL" sz="2000" dirty="0"/>
              <a:t>3V3</a:t>
            </a:r>
          </a:p>
          <a:p>
            <a:r>
              <a:rPr lang="nl-NL" sz="2000" dirty="0"/>
              <a:t>D8</a:t>
            </a:r>
          </a:p>
          <a:p>
            <a:r>
              <a:rPr lang="nl-NL" sz="2000" dirty="0"/>
              <a:t>D7</a:t>
            </a:r>
          </a:p>
          <a:p>
            <a:r>
              <a:rPr lang="nl-NL" sz="2000" dirty="0"/>
              <a:t>D6</a:t>
            </a:r>
          </a:p>
          <a:p>
            <a:r>
              <a:rPr lang="nl-NL" sz="2000" dirty="0"/>
              <a:t>D5</a:t>
            </a:r>
          </a:p>
          <a:p>
            <a:r>
              <a:rPr lang="nl-NL" sz="2000" dirty="0"/>
              <a:t>D0</a:t>
            </a:r>
          </a:p>
          <a:p>
            <a:r>
              <a:rPr lang="nl-NL" sz="2000" dirty="0"/>
              <a:t>A0</a:t>
            </a:r>
          </a:p>
          <a:p>
            <a:r>
              <a:rPr lang="nl-NL" sz="2000" dirty="0"/>
              <a:t>RST</a:t>
            </a:r>
          </a:p>
          <a:p>
            <a:endParaRPr lang="nl-NL" dirty="0"/>
          </a:p>
        </p:txBody>
      </p:sp>
      <p:sp>
        <p:nvSpPr>
          <p:cNvPr id="8" name="Tekstvak 7">
            <a:extLst>
              <a:ext uri="{FF2B5EF4-FFF2-40B4-BE49-F238E27FC236}">
                <a16:creationId xmlns:a16="http://schemas.microsoft.com/office/drawing/2014/main" id="{45528618-4032-6AF4-E1EC-14D87E291D0D}"/>
              </a:ext>
            </a:extLst>
          </p:cNvPr>
          <p:cNvSpPr txBox="1"/>
          <p:nvPr/>
        </p:nvSpPr>
        <p:spPr>
          <a:xfrm rot="18912155">
            <a:off x="7277390" y="1008897"/>
            <a:ext cx="1394233" cy="2831544"/>
          </a:xfrm>
          <a:prstGeom prst="rect">
            <a:avLst/>
          </a:prstGeom>
          <a:noFill/>
        </p:spPr>
        <p:txBody>
          <a:bodyPr wrap="square" rtlCol="0">
            <a:spAutoFit/>
          </a:bodyPr>
          <a:lstStyle/>
          <a:p>
            <a:r>
              <a:rPr lang="nl-NL" sz="2000" dirty="0"/>
              <a:t>+5V</a:t>
            </a:r>
          </a:p>
          <a:p>
            <a:r>
              <a:rPr lang="nl-NL" sz="2000" dirty="0"/>
              <a:t>MIN</a:t>
            </a:r>
          </a:p>
          <a:p>
            <a:r>
              <a:rPr lang="nl-NL" sz="2000" dirty="0"/>
              <a:t>D4</a:t>
            </a:r>
          </a:p>
          <a:p>
            <a:r>
              <a:rPr lang="nl-NL" sz="2000" dirty="0"/>
              <a:t>D3</a:t>
            </a:r>
          </a:p>
          <a:p>
            <a:r>
              <a:rPr lang="nl-NL" sz="2000" dirty="0"/>
              <a:t>D2</a:t>
            </a:r>
          </a:p>
          <a:p>
            <a:r>
              <a:rPr lang="nl-NL" sz="2000" dirty="0"/>
              <a:t>D1</a:t>
            </a:r>
          </a:p>
          <a:p>
            <a:r>
              <a:rPr lang="nl-NL" sz="2000" dirty="0"/>
              <a:t>RX</a:t>
            </a:r>
          </a:p>
          <a:p>
            <a:r>
              <a:rPr lang="nl-NL" sz="2000" dirty="0"/>
              <a:t>TX</a:t>
            </a:r>
          </a:p>
          <a:p>
            <a:endParaRPr lang="nl-NL" dirty="0"/>
          </a:p>
        </p:txBody>
      </p:sp>
      <p:sp>
        <p:nvSpPr>
          <p:cNvPr id="9" name="Tekstvak 8">
            <a:extLst>
              <a:ext uri="{FF2B5EF4-FFF2-40B4-BE49-F238E27FC236}">
                <a16:creationId xmlns:a16="http://schemas.microsoft.com/office/drawing/2014/main" id="{159C3DEC-9970-CDEF-FFD8-2E421D2D84F7}"/>
              </a:ext>
            </a:extLst>
          </p:cNvPr>
          <p:cNvSpPr txBox="1"/>
          <p:nvPr/>
        </p:nvSpPr>
        <p:spPr>
          <a:xfrm rot="19334882">
            <a:off x="4047434" y="1820528"/>
            <a:ext cx="1095556" cy="584775"/>
          </a:xfrm>
          <a:prstGeom prst="rect">
            <a:avLst/>
          </a:prstGeom>
          <a:noFill/>
        </p:spPr>
        <p:txBody>
          <a:bodyPr wrap="square" rtlCol="0">
            <a:spAutoFit/>
          </a:bodyPr>
          <a:lstStyle/>
          <a:p>
            <a:r>
              <a:rPr lang="nl-NL" sz="3200" dirty="0"/>
              <a:t>USB</a:t>
            </a:r>
          </a:p>
        </p:txBody>
      </p:sp>
    </p:spTree>
    <p:extLst>
      <p:ext uri="{BB962C8B-B14F-4D97-AF65-F5344CB8AC3E}">
        <p14:creationId xmlns:p14="http://schemas.microsoft.com/office/powerpoint/2010/main" val="37621754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3506033-3D17-0DE6-7514-638728C34859}"/>
              </a:ext>
            </a:extLst>
          </p:cNvPr>
          <p:cNvSpPr>
            <a:spLocks noGrp="1"/>
          </p:cNvSpPr>
          <p:nvPr>
            <p:ph type="title"/>
          </p:nvPr>
        </p:nvSpPr>
        <p:spPr>
          <a:xfrm>
            <a:off x="838200" y="365125"/>
            <a:ext cx="4847376" cy="1325563"/>
          </a:xfrm>
        </p:spPr>
        <p:txBody>
          <a:bodyPr/>
          <a:lstStyle/>
          <a:p>
            <a:r>
              <a:rPr lang="nl-NL" dirty="0"/>
              <a:t>De </a:t>
            </a:r>
            <a:r>
              <a:rPr lang="nl-NL" dirty="0" err="1"/>
              <a:t>Servo</a:t>
            </a:r>
            <a:r>
              <a:rPr lang="nl-NL" dirty="0"/>
              <a:t> Motortjes</a:t>
            </a:r>
          </a:p>
        </p:txBody>
      </p:sp>
      <p:pic>
        <p:nvPicPr>
          <p:cNvPr id="11" name="Tijdelijke aanduiding voor inhoud 10" descr="Afbeelding met tekenfilm&#10;&#10;Automatisch gegenereerde beschrijving">
            <a:extLst>
              <a:ext uri="{FF2B5EF4-FFF2-40B4-BE49-F238E27FC236}">
                <a16:creationId xmlns:a16="http://schemas.microsoft.com/office/drawing/2014/main" id="{5E4ACE8C-C63E-DDDF-8962-04531B06C57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3578847"/>
            <a:ext cx="3343275" cy="2619375"/>
          </a:xfrm>
        </p:spPr>
      </p:pic>
      <p:pic>
        <p:nvPicPr>
          <p:cNvPr id="15" name="Afbeelding 14" descr="Afbeelding met kabel&#10;&#10;Automatisch gegenereerde beschrijving">
            <a:extLst>
              <a:ext uri="{FF2B5EF4-FFF2-40B4-BE49-F238E27FC236}">
                <a16:creationId xmlns:a16="http://schemas.microsoft.com/office/drawing/2014/main" id="{EC63953D-7318-ED1C-153E-8AF04285572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08626" y="1369174"/>
            <a:ext cx="7218999" cy="5488826"/>
          </a:xfrm>
          <a:prstGeom prst="rect">
            <a:avLst/>
          </a:prstGeom>
        </p:spPr>
      </p:pic>
    </p:spTree>
    <p:extLst>
      <p:ext uri="{BB962C8B-B14F-4D97-AF65-F5344CB8AC3E}">
        <p14:creationId xmlns:p14="http://schemas.microsoft.com/office/powerpoint/2010/main" val="11789415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C44BA42-9F7E-0319-745A-018C6F95E841}"/>
              </a:ext>
            </a:extLst>
          </p:cNvPr>
          <p:cNvSpPr>
            <a:spLocks noGrp="1"/>
          </p:cNvSpPr>
          <p:nvPr>
            <p:ph type="title"/>
          </p:nvPr>
        </p:nvSpPr>
        <p:spPr>
          <a:xfrm>
            <a:off x="2766588" y="337965"/>
            <a:ext cx="6793871" cy="1325563"/>
          </a:xfrm>
        </p:spPr>
        <p:txBody>
          <a:bodyPr/>
          <a:lstStyle/>
          <a:p>
            <a:r>
              <a:rPr lang="nl-NL" dirty="0"/>
              <a:t>De Luidspreker en Versterker</a:t>
            </a:r>
          </a:p>
        </p:txBody>
      </p:sp>
      <p:pic>
        <p:nvPicPr>
          <p:cNvPr id="5" name="Tijdelijke aanduiding voor inhoud 4" descr="Afbeelding met cirkel&#10;&#10;Automatisch gegenereerde beschrijving">
            <a:extLst>
              <a:ext uri="{FF2B5EF4-FFF2-40B4-BE49-F238E27FC236}">
                <a16:creationId xmlns:a16="http://schemas.microsoft.com/office/drawing/2014/main" id="{9A3E73C2-26EF-1E33-A4AA-F5FEB2CCE96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77774" y="2227152"/>
            <a:ext cx="4717187" cy="3773750"/>
          </a:xfrm>
        </p:spPr>
      </p:pic>
      <p:pic>
        <p:nvPicPr>
          <p:cNvPr id="9" name="Afbeelding 8" descr="Afbeelding met Stroomkringonderdeel, Elektronisch onderdeel, Passief stroomkringonderdeel, stroomkring&#10;&#10;Automatisch gegenereerde beschrijving">
            <a:extLst>
              <a:ext uri="{FF2B5EF4-FFF2-40B4-BE49-F238E27FC236}">
                <a16:creationId xmlns:a16="http://schemas.microsoft.com/office/drawing/2014/main" id="{1DDE4884-3D26-E4A4-B953-138F5EAEC2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48286" y="1777937"/>
            <a:ext cx="4425228" cy="4425228"/>
          </a:xfrm>
          <a:prstGeom prst="rect">
            <a:avLst/>
          </a:prstGeom>
        </p:spPr>
      </p:pic>
      <p:sp>
        <p:nvSpPr>
          <p:cNvPr id="11" name="Tekstvak 10">
            <a:extLst>
              <a:ext uri="{FF2B5EF4-FFF2-40B4-BE49-F238E27FC236}">
                <a16:creationId xmlns:a16="http://schemas.microsoft.com/office/drawing/2014/main" id="{1796475A-862C-1219-AF6F-197E9B42ED59}"/>
              </a:ext>
            </a:extLst>
          </p:cNvPr>
          <p:cNvSpPr txBox="1"/>
          <p:nvPr/>
        </p:nvSpPr>
        <p:spPr>
          <a:xfrm rot="18722704">
            <a:off x="8789250" y="1472949"/>
            <a:ext cx="778598" cy="2246769"/>
          </a:xfrm>
          <a:prstGeom prst="rect">
            <a:avLst/>
          </a:prstGeom>
          <a:noFill/>
        </p:spPr>
        <p:txBody>
          <a:bodyPr wrap="square" rtlCol="0">
            <a:spAutoFit/>
          </a:bodyPr>
          <a:lstStyle/>
          <a:p>
            <a:r>
              <a:rPr lang="nl-NL" sz="2000" dirty="0"/>
              <a:t>+5V</a:t>
            </a:r>
          </a:p>
          <a:p>
            <a:r>
              <a:rPr lang="nl-NL" sz="2000" dirty="0"/>
              <a:t>MIN</a:t>
            </a:r>
          </a:p>
          <a:p>
            <a:r>
              <a:rPr lang="nl-NL" sz="2000" dirty="0"/>
              <a:t>SD</a:t>
            </a:r>
          </a:p>
          <a:p>
            <a:r>
              <a:rPr lang="nl-NL" sz="2000" dirty="0"/>
              <a:t>GAIN</a:t>
            </a:r>
          </a:p>
          <a:p>
            <a:r>
              <a:rPr lang="nl-NL" sz="2000" dirty="0"/>
              <a:t>DIN</a:t>
            </a:r>
          </a:p>
          <a:p>
            <a:r>
              <a:rPr lang="nl-NL" sz="2000" dirty="0"/>
              <a:t>BCLK</a:t>
            </a:r>
          </a:p>
          <a:p>
            <a:r>
              <a:rPr lang="nl-NL" sz="2000" dirty="0"/>
              <a:t>LCR</a:t>
            </a:r>
          </a:p>
        </p:txBody>
      </p:sp>
    </p:spTree>
    <p:extLst>
      <p:ext uri="{BB962C8B-B14F-4D97-AF65-F5344CB8AC3E}">
        <p14:creationId xmlns:p14="http://schemas.microsoft.com/office/powerpoint/2010/main" val="19565955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BCFCA26-2FBC-F0AB-1432-D524D9967750}"/>
              </a:ext>
            </a:extLst>
          </p:cNvPr>
          <p:cNvSpPr>
            <a:spLocks noGrp="1"/>
          </p:cNvSpPr>
          <p:nvPr>
            <p:ph type="title"/>
          </p:nvPr>
        </p:nvSpPr>
        <p:spPr/>
        <p:txBody>
          <a:bodyPr/>
          <a:lstStyle/>
          <a:p>
            <a:r>
              <a:rPr lang="nl-NL" dirty="0"/>
              <a:t>De Schakelaar</a:t>
            </a:r>
          </a:p>
        </p:txBody>
      </p:sp>
      <p:pic>
        <p:nvPicPr>
          <p:cNvPr id="5" name="Tijdelijke aanduiding voor inhoud 4">
            <a:extLst>
              <a:ext uri="{FF2B5EF4-FFF2-40B4-BE49-F238E27FC236}">
                <a16:creationId xmlns:a16="http://schemas.microsoft.com/office/drawing/2014/main" id="{486D70FD-D412-37F2-2987-6A2AC8A685B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rot="4064637">
            <a:off x="2449363" y="741105"/>
            <a:ext cx="4944933" cy="5038234"/>
          </a:xfrm>
        </p:spPr>
      </p:pic>
      <p:pic>
        <p:nvPicPr>
          <p:cNvPr id="7" name="Graphic 6" descr="Pijl-rechts met effen opvulling">
            <a:extLst>
              <a:ext uri="{FF2B5EF4-FFF2-40B4-BE49-F238E27FC236}">
                <a16:creationId xmlns:a16="http://schemas.microsoft.com/office/drawing/2014/main" id="{0B39D8E2-8705-D20E-004F-F6E0E337A93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859613" y="2803022"/>
            <a:ext cx="914400" cy="914400"/>
          </a:xfrm>
          <a:prstGeom prst="rect">
            <a:avLst/>
          </a:prstGeom>
        </p:spPr>
      </p:pic>
      <p:pic>
        <p:nvPicPr>
          <p:cNvPr id="9" name="Graphic 8" descr="Pijl-rechts met effen opvulling">
            <a:extLst>
              <a:ext uri="{FF2B5EF4-FFF2-40B4-BE49-F238E27FC236}">
                <a16:creationId xmlns:a16="http://schemas.microsoft.com/office/drawing/2014/main" id="{175CFEF2-E036-C78E-0E59-870C1F618EB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859613" y="3419882"/>
            <a:ext cx="914400" cy="914400"/>
          </a:xfrm>
          <a:prstGeom prst="rect">
            <a:avLst/>
          </a:prstGeom>
        </p:spPr>
      </p:pic>
    </p:spTree>
    <p:extLst>
      <p:ext uri="{BB962C8B-B14F-4D97-AF65-F5344CB8AC3E}">
        <p14:creationId xmlns:p14="http://schemas.microsoft.com/office/powerpoint/2010/main" val="32423775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185E0DB-EF83-962E-CFF7-BCA5A760B544}"/>
              </a:ext>
            </a:extLst>
          </p:cNvPr>
          <p:cNvSpPr>
            <a:spLocks noGrp="1"/>
          </p:cNvSpPr>
          <p:nvPr>
            <p:ph type="title"/>
          </p:nvPr>
        </p:nvSpPr>
        <p:spPr/>
        <p:txBody>
          <a:bodyPr/>
          <a:lstStyle/>
          <a:p>
            <a:r>
              <a:rPr lang="nl-NL" dirty="0"/>
              <a:t>Voorbereiding Luidsprekertje</a:t>
            </a:r>
            <a:br>
              <a:rPr lang="nl-NL" dirty="0"/>
            </a:br>
            <a:endParaRPr lang="nl-NL" dirty="0"/>
          </a:p>
        </p:txBody>
      </p:sp>
      <p:sp>
        <p:nvSpPr>
          <p:cNvPr id="4" name="Tijdelijke aanduiding voor tekst 3">
            <a:extLst>
              <a:ext uri="{FF2B5EF4-FFF2-40B4-BE49-F238E27FC236}">
                <a16:creationId xmlns:a16="http://schemas.microsoft.com/office/drawing/2014/main" id="{FA92D171-A716-498F-AC48-5060AF892B18}"/>
              </a:ext>
            </a:extLst>
          </p:cNvPr>
          <p:cNvSpPr>
            <a:spLocks noGrp="1"/>
          </p:cNvSpPr>
          <p:nvPr>
            <p:ph type="body" sz="half" idx="2"/>
          </p:nvPr>
        </p:nvSpPr>
        <p:spPr/>
        <p:txBody>
          <a:bodyPr/>
          <a:lstStyle/>
          <a:p>
            <a:r>
              <a:rPr lang="nl-NL" dirty="0"/>
              <a:t>Pak een kabeltje met pinconnectoren, met kleuren paars en blauw, ongeveer 10cm lang. </a:t>
            </a:r>
          </a:p>
          <a:p>
            <a:r>
              <a:rPr lang="nl-NL" dirty="0"/>
              <a:t>Splits deze aan de afgeknipte kant voor ongeveer 2cm. Strip de uiteinden 3-4mm af. </a:t>
            </a:r>
          </a:p>
          <a:p>
            <a:r>
              <a:rPr lang="nl-NL" dirty="0"/>
              <a:t>Vertin ze met de soldeerbout en soldeer ze daarna aan de luidspreker. Het maakt niet uit welke kleur op welke aansluiting van de luidspreker gaat. </a:t>
            </a:r>
          </a:p>
          <a:p>
            <a:r>
              <a:rPr lang="nl-NL" dirty="0"/>
              <a:t>Sluit de draadjes aan op de groene schroefjes van de versterker.</a:t>
            </a:r>
          </a:p>
        </p:txBody>
      </p:sp>
      <p:pic>
        <p:nvPicPr>
          <p:cNvPr id="10" name="Tijdelijke aanduiding voor afbeelding 9" descr="Afbeelding met kabel, elektronica, cirkel, Elektrische bedrading&#10;&#10;Automatisch gegenereerde beschrijving">
            <a:extLst>
              <a:ext uri="{FF2B5EF4-FFF2-40B4-BE49-F238E27FC236}">
                <a16:creationId xmlns:a16="http://schemas.microsoft.com/office/drawing/2014/main" id="{4537CEF7-5EBD-A7A7-525F-74535793F8FE}"/>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658" t="1294" r="-1613" b="1160"/>
          <a:stretch/>
        </p:blipFill>
        <p:spPr>
          <a:xfrm>
            <a:off x="5857591" y="715224"/>
            <a:ext cx="5087725" cy="5599568"/>
          </a:xfrm>
        </p:spPr>
      </p:pic>
    </p:spTree>
    <p:extLst>
      <p:ext uri="{BB962C8B-B14F-4D97-AF65-F5344CB8AC3E}">
        <p14:creationId xmlns:p14="http://schemas.microsoft.com/office/powerpoint/2010/main" val="3547677225"/>
      </p:ext>
    </p:extLst>
  </p:cSld>
  <p:clrMapOvr>
    <a:masterClrMapping/>
  </p:clrMapOvr>
</p:sld>
</file>

<file path=ppt/theme/theme1.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833</TotalTime>
  <Words>1305</Words>
  <Application>Microsoft Office PowerPoint</Application>
  <PresentationFormat>Breedbeeld</PresentationFormat>
  <Paragraphs>136</Paragraphs>
  <Slides>20</Slides>
  <Notes>0</Notes>
  <HiddenSlides>0</HiddenSlides>
  <MMClips>0</MMClips>
  <ScaleCrop>false</ScaleCrop>
  <HeadingPairs>
    <vt:vector size="6" baseType="variant">
      <vt:variant>
        <vt:lpstr>Gebruikte lettertypen</vt:lpstr>
      </vt:variant>
      <vt:variant>
        <vt:i4>3</vt:i4>
      </vt:variant>
      <vt:variant>
        <vt:lpstr>Thema</vt:lpstr>
      </vt:variant>
      <vt:variant>
        <vt:i4>1</vt:i4>
      </vt:variant>
      <vt:variant>
        <vt:lpstr>Diatitels</vt:lpstr>
      </vt:variant>
      <vt:variant>
        <vt:i4>20</vt:i4>
      </vt:variant>
    </vt:vector>
  </HeadingPairs>
  <TitlesOfParts>
    <vt:vector size="24" baseType="lpstr">
      <vt:lpstr>Arial</vt:lpstr>
      <vt:lpstr>Calibri</vt:lpstr>
      <vt:lpstr>Calibri Light</vt:lpstr>
      <vt:lpstr>Kantoorthema</vt:lpstr>
      <vt:lpstr>THE USELESS PROJECT 2023</vt:lpstr>
      <vt:lpstr>Wat komt er bij kijken?</vt:lpstr>
      <vt:lpstr>En dit is het eindresultaat !!!</vt:lpstr>
      <vt:lpstr>De Microcontroller die alles regelt</vt:lpstr>
      <vt:lpstr>De Microcontroller met aansluitingen</vt:lpstr>
      <vt:lpstr>De Servo Motortjes</vt:lpstr>
      <vt:lpstr>De Luidspreker en Versterker</vt:lpstr>
      <vt:lpstr>De Schakelaar</vt:lpstr>
      <vt:lpstr>Voorbereiding Luidsprekertje </vt:lpstr>
      <vt:lpstr>Kabeltje versterker</vt:lpstr>
      <vt:lpstr>Stuurdraadjes Servomotortjes</vt:lpstr>
      <vt:lpstr>+5V en Min Draadbosje</vt:lpstr>
      <vt:lpstr>+5V en Min Draadbosje Solderen</vt:lpstr>
      <vt:lpstr>Ledstrip solderen</vt:lpstr>
      <vt:lpstr>Ledstrip aan kabeltrosje solderen</vt:lpstr>
      <vt:lpstr>De schakelaar solderen</vt:lpstr>
      <vt:lpstr>Alles aansluiten</vt:lpstr>
      <vt:lpstr>De laatste draadjes</vt:lpstr>
      <vt:lpstr>Kleurenschema van de draadjes</vt:lpstr>
      <vt:lpstr>Programmeren van de kleuren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USELESS PROJECT 2023</dc:title>
  <dc:creator>F Bemelman</dc:creator>
  <cp:lastModifiedBy>F Bemelman</cp:lastModifiedBy>
  <cp:revision>20</cp:revision>
  <cp:lastPrinted>2023-07-07T11:51:40Z</cp:lastPrinted>
  <dcterms:created xsi:type="dcterms:W3CDTF">2023-07-06T08:35:31Z</dcterms:created>
  <dcterms:modified xsi:type="dcterms:W3CDTF">2023-07-12T14:03:33Z</dcterms:modified>
</cp:coreProperties>
</file>

<file path=docProps/thumbnail.jpeg>
</file>